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86" r:id="rId3"/>
    <p:sldMasterId id="2147483697" r:id="rId4"/>
  </p:sldMasterIdLst>
  <p:notesMasterIdLst>
    <p:notesMasterId r:id="rId23"/>
  </p:notesMasterIdLst>
  <p:sldIdLst>
    <p:sldId id="257" r:id="rId5"/>
    <p:sldId id="272" r:id="rId6"/>
    <p:sldId id="275" r:id="rId7"/>
    <p:sldId id="727" r:id="rId8"/>
    <p:sldId id="744" r:id="rId9"/>
    <p:sldId id="748" r:id="rId10"/>
    <p:sldId id="735" r:id="rId11"/>
    <p:sldId id="694" r:id="rId12"/>
    <p:sldId id="726" r:id="rId13"/>
    <p:sldId id="746" r:id="rId14"/>
    <p:sldId id="719" r:id="rId15"/>
    <p:sldId id="736" r:id="rId16"/>
    <p:sldId id="686" r:id="rId17"/>
    <p:sldId id="728" r:id="rId18"/>
    <p:sldId id="721" r:id="rId19"/>
    <p:sldId id="730" r:id="rId20"/>
    <p:sldId id="747" r:id="rId21"/>
    <p:sldId id="73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746" autoAdjust="0"/>
  </p:normalViewPr>
  <p:slideViewPr>
    <p:cSldViewPr snapToGrid="0">
      <p:cViewPr varScale="1">
        <p:scale>
          <a:sx n="47" d="100"/>
          <a:sy n="47" d="100"/>
        </p:scale>
        <p:origin x="14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198A30-780B-40EA-94AA-A38556CDD7F7}" type="datetimeFigureOut">
              <a:rPr lang="en-US" smtClean="0"/>
              <a:t>6/2/2021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94D19-C0A5-43F4-9965-C938F13E0FE2}" type="slidenum">
              <a:rPr lang="en-US" smtClean="0"/>
              <a:t>‹#›</a:t>
            </a:fld>
            <a:endParaRPr lang="en-US"/>
          </a:p>
        </p:txBody>
      </p:sp>
    </p:spTree>
    <p:extLst>
      <p:ext uri="{BB962C8B-B14F-4D97-AF65-F5344CB8AC3E}">
        <p14:creationId xmlns:p14="http://schemas.microsoft.com/office/powerpoint/2010/main" val="2464657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BCF4A-D3EC-4511-9E2C-48701148348C}" type="slidenum">
              <a:rPr kumimoji="0" lang="en-US" altLang="en-US" sz="1200" b="1" i="0" u="none" strike="noStrike" kern="1200" cap="none" spc="0" normalizeH="0" baseline="0" noProof="0" smtClean="0">
                <a:ln>
                  <a:noFill/>
                </a:ln>
                <a:solidFill>
                  <a:prstClr val="black"/>
                </a:solidFill>
                <a:effectLst/>
                <a:uLnTx/>
                <a:uFillTx/>
                <a:latin typeface="Trebuchet MS" panose="020B0603020202020204" pitchFamily="34" charset="0"/>
                <a:ea typeface="MS PGothic" panose="020B0600070205080204"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1" i="0" u="none" strike="noStrike" kern="1200" cap="none" spc="0" normalizeH="0" baseline="0" noProof="0">
              <a:ln>
                <a:noFill/>
              </a:ln>
              <a:solidFill>
                <a:prstClr val="black"/>
              </a:solidFill>
              <a:effectLst/>
              <a:uLnTx/>
              <a:uFillTx/>
              <a:latin typeface="Trebuchet MS" panose="020B0603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9948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move beyond the 2-camp dialogue of the deaf, we opted to stay outside the methods battle and universal propositions </a:t>
            </a:r>
          </a:p>
          <a:p>
            <a:r>
              <a:rPr lang="en-US" dirty="0"/>
              <a:t>Focusing on patters across sub-sets of cases (the mid, in mid-level) became useful to learn from GPSA MERL </a:t>
            </a:r>
          </a:p>
          <a:p>
            <a:r>
              <a:rPr lang="en-US" dirty="0"/>
              <a:t>Here are some of the factors that seem to be helping us go deeper  </a:t>
            </a:r>
          </a:p>
        </p:txBody>
      </p:sp>
      <p:sp>
        <p:nvSpPr>
          <p:cNvPr id="4" name="Slide Number Placeholder 3"/>
          <p:cNvSpPr>
            <a:spLocks noGrp="1"/>
          </p:cNvSpPr>
          <p:nvPr>
            <p:ph type="sldNum" sz="quarter" idx="5"/>
          </p:nvPr>
        </p:nvSpPr>
        <p:spPr/>
        <p:txBody>
          <a:bodyPr/>
          <a:lstStyle/>
          <a:p>
            <a:fld id="{4F194D19-C0A5-43F4-9965-C938F13E0FE2}" type="slidenum">
              <a:rPr lang="en-US" smtClean="0"/>
              <a:t>10</a:t>
            </a:fld>
            <a:endParaRPr lang="en-US"/>
          </a:p>
        </p:txBody>
      </p:sp>
    </p:spTree>
    <p:extLst>
      <p:ext uri="{BB962C8B-B14F-4D97-AF65-F5344CB8AC3E}">
        <p14:creationId xmlns:p14="http://schemas.microsoft.com/office/powerpoint/2010/main" val="2659756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part 2 to this conversation that I want to hint at closing </a:t>
            </a:r>
          </a:p>
          <a:p>
            <a:r>
              <a:rPr lang="en-US" dirty="0"/>
              <a:t>Mid-level theory can help us move forward, but it is only one piece of the puzzle at TOA </a:t>
            </a:r>
          </a:p>
          <a:p>
            <a:r>
              <a:rPr lang="en-US" dirty="0"/>
              <a:t>It must change along other resourcing and tools that enable the “potential” of theory to pay –off  </a:t>
            </a:r>
          </a:p>
          <a:p>
            <a:r>
              <a:rPr lang="en-US" dirty="0"/>
              <a:t>All require compromise in a world of scarce resources and competing interests </a:t>
            </a:r>
          </a:p>
        </p:txBody>
      </p:sp>
      <p:sp>
        <p:nvSpPr>
          <p:cNvPr id="4" name="Slide Number Placeholder 3"/>
          <p:cNvSpPr>
            <a:spLocks noGrp="1"/>
          </p:cNvSpPr>
          <p:nvPr>
            <p:ph type="sldNum" sz="quarter" idx="5"/>
          </p:nvPr>
        </p:nvSpPr>
        <p:spPr/>
        <p:txBody>
          <a:bodyPr/>
          <a:lstStyle/>
          <a:p>
            <a:fld id="{4F194D19-C0A5-43F4-9965-C938F13E0FE2}" type="slidenum">
              <a:rPr lang="en-US" smtClean="0"/>
              <a:t>11</a:t>
            </a:fld>
            <a:endParaRPr lang="en-US"/>
          </a:p>
        </p:txBody>
      </p:sp>
    </p:spTree>
    <p:extLst>
      <p:ext uri="{BB962C8B-B14F-4D97-AF65-F5344CB8AC3E}">
        <p14:creationId xmlns:p14="http://schemas.microsoft.com/office/powerpoint/2010/main" val="3916894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BCF4A-D3EC-4511-9E2C-48701148348C}" type="slidenum">
              <a:rPr kumimoji="0" lang="en-US" altLang="en-US" sz="1200" b="1" i="0" u="none" strike="noStrike" kern="1200" cap="none" spc="0" normalizeH="0" baseline="0" noProof="0" smtClean="0">
                <a:ln>
                  <a:noFill/>
                </a:ln>
                <a:solidFill>
                  <a:prstClr val="black"/>
                </a:solidFill>
                <a:effectLst/>
                <a:uLnTx/>
                <a:uFillTx/>
                <a:latin typeface="Trebuchet MS" panose="020B0603020202020204" pitchFamily="34" charset="0"/>
                <a:ea typeface="MS PGothic" panose="020B0600070205080204"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1" i="0" u="none" strike="noStrike" kern="1200" cap="none" spc="0" normalizeH="0" baseline="0" noProof="0">
              <a:ln>
                <a:noFill/>
              </a:ln>
              <a:solidFill>
                <a:prstClr val="black"/>
              </a:solidFill>
              <a:effectLst/>
              <a:uLnTx/>
              <a:uFillTx/>
              <a:latin typeface="Trebuchet MS" panose="020B0603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422950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maps some of the cross-cutting issues that GPSA stakeholders find most useful for MERL over the years. </a:t>
            </a:r>
          </a:p>
          <a:p>
            <a:r>
              <a:rPr lang="en-US" dirty="0"/>
              <a:t>Illustrate another challenge of misfit theory</a:t>
            </a:r>
          </a:p>
          <a:p>
            <a:r>
              <a:rPr lang="en-US" dirty="0"/>
              <a:t>We have a great realist evaluation of the contribution of social accountability to system strengthening in Indonesia. </a:t>
            </a:r>
          </a:p>
          <a:p>
            <a:r>
              <a:rPr lang="en-US" dirty="0"/>
              <a:t>But when we read the component about scale, the findings of the evaluation did not match the tacit learning we were hearing from our colleagues at the WB and public officials. Part of the challenge was that their assumptions were not included in the TOA that the evaluation looked into – and created a </a:t>
            </a:r>
            <a:r>
              <a:rPr lang="en-US" dirty="0" err="1"/>
              <a:t>blindspot</a:t>
            </a:r>
            <a:r>
              <a:rPr lang="en-US" dirty="0"/>
              <a:t>. </a:t>
            </a:r>
          </a:p>
          <a:p>
            <a:r>
              <a:rPr lang="en-US" dirty="0"/>
              <a:t>So in newer evaluations we started to ask about resonance explicitly and built it into the TOA</a:t>
            </a:r>
          </a:p>
          <a:p>
            <a:endParaRPr lang="en-US" dirty="0"/>
          </a:p>
        </p:txBody>
      </p:sp>
      <p:sp>
        <p:nvSpPr>
          <p:cNvPr id="4" name="Slide Number Placeholder 3"/>
          <p:cNvSpPr>
            <a:spLocks noGrp="1"/>
          </p:cNvSpPr>
          <p:nvPr>
            <p:ph type="sldNum" sz="quarter" idx="5"/>
          </p:nvPr>
        </p:nvSpPr>
        <p:spPr/>
        <p:txBody>
          <a:bodyPr/>
          <a:lstStyle/>
          <a:p>
            <a:fld id="{4F194D19-C0A5-43F4-9965-C938F13E0FE2}" type="slidenum">
              <a:rPr lang="en-US" smtClean="0"/>
              <a:t>17</a:t>
            </a:fld>
            <a:endParaRPr lang="en-US"/>
          </a:p>
        </p:txBody>
      </p:sp>
    </p:spTree>
    <p:extLst>
      <p:ext uri="{BB962C8B-B14F-4D97-AF65-F5344CB8AC3E}">
        <p14:creationId xmlns:p14="http://schemas.microsoft.com/office/powerpoint/2010/main" val="1200062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1990s, in the Dominican Republic, the WB much like other organization provided funds for social accountability –e.g. largely focused on budget transparency and monitoring. </a:t>
            </a:r>
          </a:p>
          <a:p>
            <a:r>
              <a:rPr lang="en-US" baseline="0" dirty="0"/>
              <a:t>That funding often was not coordinated with other funding, including funding in the education sector. </a:t>
            </a:r>
          </a:p>
          <a:p>
            <a:r>
              <a:rPr lang="en-US" baseline="0" dirty="0"/>
              <a:t>By 2011 education funding becomes the hottest issue in the country with mass mobilization and budget transparency one tool for unlocking more financing for education. </a:t>
            </a:r>
          </a:p>
          <a:p>
            <a:endParaRPr lang="en-US" dirty="0"/>
          </a:p>
        </p:txBody>
      </p:sp>
      <p:sp>
        <p:nvSpPr>
          <p:cNvPr id="4" name="Slide Number Placeholder 3"/>
          <p:cNvSpPr>
            <a:spLocks noGrp="1"/>
          </p:cNvSpPr>
          <p:nvPr>
            <p:ph type="sldNum" sz="quarter" idx="10"/>
          </p:nvPr>
        </p:nvSpPr>
        <p:spPr/>
        <p:txBody>
          <a:bodyPr/>
          <a:lstStyle/>
          <a:p>
            <a:fld id="{8392A5B8-4681-4BE8-AD92-634F8BEFBEBC}" type="slidenum">
              <a:rPr lang="en-US" smtClean="0"/>
              <a:t>2</a:t>
            </a:fld>
            <a:endParaRPr lang="en-US"/>
          </a:p>
        </p:txBody>
      </p:sp>
    </p:spTree>
    <p:extLst>
      <p:ext uri="{BB962C8B-B14F-4D97-AF65-F5344CB8AC3E}">
        <p14:creationId xmlns:p14="http://schemas.microsoft.com/office/powerpoint/2010/main" val="388809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Around that time the GPSA was being set up at the WB and lessons from countries like the DR were being incorporated. </a:t>
            </a:r>
          </a:p>
          <a:p>
            <a:pPr defTabSz="931774">
              <a:defRPr/>
            </a:pPr>
            <a:r>
              <a:rPr lang="en-US" baseline="0" dirty="0"/>
              <a:t>For example, while global call for proposal was issued, in the DR the call was focused on areas that  seemed to make sense given mass mobilizations and greater finance for education. </a:t>
            </a:r>
          </a:p>
          <a:p>
            <a:pPr defTabSz="931774">
              <a:defRPr/>
            </a:pPr>
            <a:r>
              <a:rPr lang="en-US" baseline="0" dirty="0"/>
              <a:t>BUT by 2 years into the project context changed. People where demobilized and the project had to course-correct. </a:t>
            </a:r>
          </a:p>
          <a:p>
            <a:pPr defTabSz="931774">
              <a:defRPr/>
            </a:pPr>
            <a:r>
              <a:rPr lang="en-US" baseline="0" dirty="0"/>
              <a:t>It also became more clear that GPSA should broker synergies with public sector reforms in the education by design to focus on the problems that seem to matter most in the education sector. </a:t>
            </a:r>
          </a:p>
        </p:txBody>
      </p:sp>
      <p:sp>
        <p:nvSpPr>
          <p:cNvPr id="4" name="Slide Number Placeholder 3"/>
          <p:cNvSpPr>
            <a:spLocks noGrp="1"/>
          </p:cNvSpPr>
          <p:nvPr>
            <p:ph type="sldNum" sz="quarter" idx="10"/>
          </p:nvPr>
        </p:nvSpPr>
        <p:spPr/>
        <p:txBody>
          <a:bodyPr/>
          <a:lstStyle/>
          <a:p>
            <a:fld id="{8392A5B8-4681-4BE8-AD92-634F8BEFBEBC}" type="slidenum">
              <a:rPr lang="en-US" smtClean="0"/>
              <a:t>3</a:t>
            </a:fld>
            <a:endParaRPr lang="en-US"/>
          </a:p>
        </p:txBody>
      </p:sp>
    </p:spTree>
    <p:extLst>
      <p:ext uri="{BB962C8B-B14F-4D97-AF65-F5344CB8AC3E}">
        <p14:creationId xmlns:p14="http://schemas.microsoft.com/office/powerpoint/2010/main" val="451812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cap="none" dirty="0">
                <a:latin typeface="Arial"/>
                <a:ea typeface="MS PGothic"/>
              </a:rPr>
              <a:t>What you see in the case of the DR is also part of the journey to specify how the GPSA expects to contribute to change. The program started with a formal TOA Commissioned to an M&amp;E expert. </a:t>
            </a:r>
          </a:p>
          <a:p>
            <a:r>
              <a:rPr lang="en-US" kern="0" cap="none" dirty="0">
                <a:latin typeface="Arial"/>
                <a:ea typeface="MS PGothic"/>
              </a:rPr>
              <a:t>It may have reflected some of the funding pre-GPSA.</a:t>
            </a:r>
          </a:p>
          <a:p>
            <a:r>
              <a:rPr lang="en-US" kern="0" cap="none" dirty="0">
                <a:latin typeface="Arial"/>
                <a:ea typeface="MS PGothic"/>
              </a:rPr>
              <a:t>It was not used by the GPSA in practice due to “gap” with field expectations. </a:t>
            </a:r>
            <a:endParaRPr lang="en-US" dirty="0"/>
          </a:p>
        </p:txBody>
      </p:sp>
      <p:sp>
        <p:nvSpPr>
          <p:cNvPr id="4" name="Slide Number Placeholder 3"/>
          <p:cNvSpPr>
            <a:spLocks noGrp="1"/>
          </p:cNvSpPr>
          <p:nvPr>
            <p:ph type="sldNum" sz="quarter" idx="5"/>
          </p:nvPr>
        </p:nvSpPr>
        <p:spPr/>
        <p:txBody>
          <a:bodyPr/>
          <a:lstStyle/>
          <a:p>
            <a:fld id="{4F194D19-C0A5-43F4-9965-C938F13E0FE2}" type="slidenum">
              <a:rPr lang="en-US" smtClean="0"/>
              <a:t>4</a:t>
            </a:fld>
            <a:endParaRPr lang="en-US"/>
          </a:p>
        </p:txBody>
      </p:sp>
    </p:spTree>
    <p:extLst>
      <p:ext uri="{BB962C8B-B14F-4D97-AF65-F5344CB8AC3E}">
        <p14:creationId xmlns:p14="http://schemas.microsoft.com/office/powerpoint/2010/main" val="2387655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latin typeface="Arial"/>
                <a:ea typeface="MS PGothic"/>
              </a:rPr>
              <a:t>2014-5: </a:t>
            </a:r>
            <a:r>
              <a:rPr lang="en-US" sz="1200" kern="0" cap="none" dirty="0">
                <a:latin typeface="Arial"/>
                <a:ea typeface="MS PGothic"/>
              </a:rPr>
              <a:t>Assumptions from consultations with  stakeholders in the field, literature reviews,  in-house tacit knowledge, 1200+ applications for funding. GPSA partly used this TOA. </a:t>
            </a:r>
          </a:p>
          <a:p>
            <a:endParaRPr lang="en-US" dirty="0"/>
          </a:p>
        </p:txBody>
      </p:sp>
      <p:sp>
        <p:nvSpPr>
          <p:cNvPr id="4" name="Slide Number Placeholder 3"/>
          <p:cNvSpPr>
            <a:spLocks noGrp="1"/>
          </p:cNvSpPr>
          <p:nvPr>
            <p:ph type="sldNum" sz="quarter" idx="5"/>
          </p:nvPr>
        </p:nvSpPr>
        <p:spPr/>
        <p:txBody>
          <a:bodyPr/>
          <a:lstStyle/>
          <a:p>
            <a:fld id="{4F194D19-C0A5-43F4-9965-C938F13E0FE2}" type="slidenum">
              <a:rPr lang="en-US" smtClean="0"/>
              <a:t>5</a:t>
            </a:fld>
            <a:endParaRPr lang="en-US"/>
          </a:p>
        </p:txBody>
      </p:sp>
    </p:spTree>
    <p:extLst>
      <p:ext uri="{BB962C8B-B14F-4D97-AF65-F5344CB8AC3E}">
        <p14:creationId xmlns:p14="http://schemas.microsoft.com/office/powerpoint/2010/main" val="3745183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0" cap="none" dirty="0">
                <a:latin typeface="Arial"/>
                <a:ea typeface="MS PGothic"/>
              </a:rPr>
              <a:t>2016:  GPSA team learned TOA had to be course-corrected, from processes like the DR one</a:t>
            </a:r>
          </a:p>
          <a:p>
            <a:r>
              <a:rPr lang="en-US" sz="1200" kern="0" cap="none" dirty="0">
                <a:latin typeface="Arial"/>
                <a:ea typeface="MS PGothic"/>
              </a:rPr>
              <a:t>*some assumptions did not hold, </a:t>
            </a:r>
          </a:p>
          <a:p>
            <a:r>
              <a:rPr lang="en-US" sz="1200" kern="0" cap="none" dirty="0">
                <a:latin typeface="Arial"/>
                <a:ea typeface="MS PGothic"/>
              </a:rPr>
              <a:t>*omitted important processes, such as the integration with sectoral reforms</a:t>
            </a:r>
          </a:p>
          <a:p>
            <a:r>
              <a:rPr lang="en-US" sz="1200" kern="0" cap="none" dirty="0">
                <a:latin typeface="Arial"/>
                <a:ea typeface="MS PGothic"/>
              </a:rPr>
              <a:t>*normative assumptions contributed to unintended consequences </a:t>
            </a:r>
          </a:p>
          <a:p>
            <a:r>
              <a:rPr lang="en-US" sz="1200" kern="0" cap="none" dirty="0">
                <a:latin typeface="Arial"/>
                <a:ea typeface="MS PGothic"/>
              </a:rPr>
              <a:t>* Language that we used in GPSA’s 2014 TOA – strategic social accountability – was conceptually stretched and, thus unhelpful to capture what GPSA stakeholders were doing</a:t>
            </a:r>
          </a:p>
          <a:p>
            <a:r>
              <a:rPr lang="en-US" sz="1200" kern="0" cap="none" dirty="0">
                <a:latin typeface="Arial"/>
                <a:ea typeface="MS PGothic"/>
              </a:rPr>
              <a:t>We needed new theory, but it took four years of using the instruments of the MERL system to test, reflect, learn what a useful  GPSA’s  TOA centered on collaborative social accountability could look like </a:t>
            </a:r>
          </a:p>
          <a:p>
            <a:endParaRPr lang="en-US" dirty="0"/>
          </a:p>
        </p:txBody>
      </p:sp>
      <p:sp>
        <p:nvSpPr>
          <p:cNvPr id="4" name="Slide Number Placeholder 3"/>
          <p:cNvSpPr>
            <a:spLocks noGrp="1"/>
          </p:cNvSpPr>
          <p:nvPr>
            <p:ph type="sldNum" sz="quarter" idx="5"/>
          </p:nvPr>
        </p:nvSpPr>
        <p:spPr/>
        <p:txBody>
          <a:bodyPr/>
          <a:lstStyle/>
          <a:p>
            <a:fld id="{4F194D19-C0A5-43F4-9965-C938F13E0FE2}" type="slidenum">
              <a:rPr lang="en-US" smtClean="0"/>
              <a:t>6</a:t>
            </a:fld>
            <a:endParaRPr lang="en-US"/>
          </a:p>
        </p:txBody>
      </p:sp>
    </p:spTree>
    <p:extLst>
      <p:ext uri="{BB962C8B-B14F-4D97-AF65-F5344CB8AC3E}">
        <p14:creationId xmlns:p14="http://schemas.microsoft.com/office/powerpoint/2010/main" val="2534779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Useful for what GPSA stakeholder decision making? </a:t>
            </a:r>
          </a:p>
          <a:p>
            <a:pPr marL="0" indent="0">
              <a:buFontTx/>
              <a:buNone/>
            </a:pPr>
            <a:r>
              <a:rPr lang="en-US" dirty="0"/>
              <a:t>GPSA has 3 different mandates </a:t>
            </a:r>
          </a:p>
          <a:p>
            <a:pPr marL="0" indent="0">
              <a:buFontTx/>
              <a:buNone/>
            </a:pPr>
            <a:r>
              <a:rPr lang="en-US" dirty="0"/>
              <a:t>They can be in tension because they ask different questions, provide different information, and different stakeholders need different information to make decisions. </a:t>
            </a:r>
          </a:p>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BCF4A-D3EC-4511-9E2C-48701148348C}" type="slidenum">
              <a:rPr kumimoji="0" lang="en-US" altLang="en-US" sz="1200" b="1" i="0" u="none" strike="noStrike" kern="1200" cap="none" spc="0" normalizeH="0" baseline="0" noProof="0" smtClean="0">
                <a:ln>
                  <a:noFill/>
                </a:ln>
                <a:solidFill>
                  <a:prstClr val="black"/>
                </a:solidFill>
                <a:effectLst/>
                <a:uLnTx/>
                <a:uFillTx/>
                <a:latin typeface="Trebuchet MS" panose="020B0603020202020204" pitchFamily="34" charset="0"/>
                <a:ea typeface="MS PGothic" panose="020B0600070205080204"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1" i="0" u="none" strike="noStrike" kern="1200" cap="none" spc="0" normalizeH="0" baseline="0" noProof="0">
              <a:ln>
                <a:noFill/>
              </a:ln>
              <a:solidFill>
                <a:prstClr val="black"/>
              </a:solidFill>
              <a:effectLst/>
              <a:uLnTx/>
              <a:uFillTx/>
              <a:latin typeface="Trebuchet MS" panose="020B0603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81273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The “working” compromise is the GPSA’s TOA, which was built through a combination of induction and deduction, by 2020 focusing on priority issues. </a:t>
            </a:r>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8</a:t>
            </a:fld>
            <a:endParaRPr lang="en-US" altLang="en-US"/>
          </a:p>
        </p:txBody>
      </p:sp>
    </p:spTree>
    <p:extLst>
      <p:ext uri="{BB962C8B-B14F-4D97-AF65-F5344CB8AC3E}">
        <p14:creationId xmlns:p14="http://schemas.microsoft.com/office/powerpoint/2010/main" val="1594522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cross-cutting issues  that GPSA stakeholders find most useful for MERL over the years. </a:t>
            </a:r>
          </a:p>
          <a:p>
            <a:r>
              <a:rPr lang="en-US" dirty="0"/>
              <a:t>Help Illustrate another problem of misfit theory beyond the TOA. </a:t>
            </a:r>
          </a:p>
          <a:p>
            <a:r>
              <a:rPr lang="en-US" dirty="0"/>
              <a:t>We have a great realist evaluation of the contribution of social accountability to system strengthening in Indonesia. </a:t>
            </a:r>
          </a:p>
          <a:p>
            <a:r>
              <a:rPr lang="en-US" dirty="0"/>
              <a:t>But when we read the component about scale, the findings of the evaluation did not match the tacit learning we were hearing from our colleagues at the WB and public officials. Part of the challenge was that certain assumptions were not included in the TOA that the evaluation looked into – and created a </a:t>
            </a:r>
            <a:r>
              <a:rPr lang="en-US" dirty="0" err="1"/>
              <a:t>blindspot</a:t>
            </a:r>
            <a:r>
              <a:rPr lang="en-US" dirty="0"/>
              <a:t>. </a:t>
            </a:r>
          </a:p>
          <a:p>
            <a:r>
              <a:rPr lang="en-US" dirty="0"/>
              <a:t>So in newer iterations of the MERL system we started to focus on resonance explicitly, aligned with the TOA and are muddling  through like James did. </a:t>
            </a:r>
          </a:p>
          <a:p>
            <a:endParaRPr lang="en-US" dirty="0"/>
          </a:p>
        </p:txBody>
      </p:sp>
      <p:sp>
        <p:nvSpPr>
          <p:cNvPr id="4" name="Slide Number Placeholder 3"/>
          <p:cNvSpPr>
            <a:spLocks noGrp="1"/>
          </p:cNvSpPr>
          <p:nvPr>
            <p:ph type="sldNum" sz="quarter" idx="5"/>
          </p:nvPr>
        </p:nvSpPr>
        <p:spPr/>
        <p:txBody>
          <a:bodyPr/>
          <a:lstStyle/>
          <a:p>
            <a:fld id="{4F194D19-C0A5-43F4-9965-C938F13E0FE2}" type="slidenum">
              <a:rPr lang="en-US" smtClean="0"/>
              <a:t>9</a:t>
            </a:fld>
            <a:endParaRPr lang="en-US"/>
          </a:p>
        </p:txBody>
      </p:sp>
    </p:spTree>
    <p:extLst>
      <p:ext uri="{BB962C8B-B14F-4D97-AF65-F5344CB8AC3E}">
        <p14:creationId xmlns:p14="http://schemas.microsoft.com/office/powerpoint/2010/main" val="195228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 name="Rectangle 5"/>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334" y="4729164"/>
            <a:ext cx="674581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7576097" y="4699002"/>
            <a:ext cx="3761560" cy="1393637"/>
          </a:xfrm>
        </p:spPr>
        <p:txBody>
          <a:bodyPr anchor="b"/>
          <a:lstStyle>
            <a:lvl1pPr marL="0" marR="0" indent="0" algn="r" defTabSz="914400" rtl="0" eaLnBrk="1" fontAlgn="base" latinLnBrk="0" hangingPunct="1">
              <a:lnSpc>
                <a:spcPct val="115000"/>
              </a:lnSpc>
              <a:spcBef>
                <a:spcPct val="20000"/>
              </a:spcBef>
              <a:spcAft>
                <a:spcPct val="0"/>
              </a:spcAft>
              <a:buClr>
                <a:srgbClr val="00783C"/>
              </a:buClr>
              <a:buSzTx/>
              <a:buFontTx/>
              <a:buNone/>
              <a:tabLst/>
              <a:defRPr sz="1400" b="0" i="0" baseline="0">
                <a:solidFill>
                  <a:schemeClr val="tx1"/>
                </a:solidFill>
                <a:latin typeface="Andes" panose="02000000000000000000" pitchFamily="50" charset="0"/>
                <a:cs typeface="Arial"/>
              </a:defRPr>
            </a:lvl1pPr>
            <a:lvl2pPr marL="0" marR="0" indent="0" algn="r" defTabSz="914400" rtl="0" eaLnBrk="1" fontAlgn="base" latinLnBrk="0" hangingPunct="1">
              <a:lnSpc>
                <a:spcPct val="100000"/>
              </a:lnSpc>
              <a:spcBef>
                <a:spcPct val="20000"/>
              </a:spcBef>
              <a:spcAft>
                <a:spcPct val="0"/>
              </a:spcAft>
              <a:buClr>
                <a:srgbClr val="00783C"/>
              </a:buClr>
              <a:buSzTx/>
              <a:buFont typeface="Wingdings" charset="0"/>
              <a:buNone/>
              <a:tabLst/>
              <a:defRPr sz="1400" b="0" i="0">
                <a:latin typeface="Andes" panose="02000000000000000000" pitchFamily="50" charset="0"/>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7922684" y="6107114"/>
            <a:ext cx="3401483" cy="306387"/>
          </a:xfrm>
        </p:spPr>
        <p:txBody>
          <a:bodyPr rIns="0" anchor="ctr"/>
          <a:lstStyle>
            <a:lvl1pPr algn="r">
              <a:defRPr b="0" i="0">
                <a:solidFill>
                  <a:schemeClr val="tx1"/>
                </a:solidFill>
                <a:latin typeface="Andes" panose="02000000000000000000" pitchFamily="50" charset="0"/>
                <a:cs typeface="Arial"/>
              </a:defRPr>
            </a:lvl1pPr>
          </a:lstStyle>
          <a:p>
            <a:pPr>
              <a:defRPr/>
            </a:pPr>
            <a:endParaRPr lang="en-US"/>
          </a:p>
        </p:txBody>
      </p:sp>
    </p:spTree>
    <p:extLst>
      <p:ext uri="{BB962C8B-B14F-4D97-AF65-F5344CB8AC3E}">
        <p14:creationId xmlns:p14="http://schemas.microsoft.com/office/powerpoint/2010/main" val="46338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1"/>
            <a:ext cx="1352549"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7"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331" name="Content Placeholder 330"/>
          <p:cNvSpPr>
            <a:spLocks noGrp="1"/>
          </p:cNvSpPr>
          <p:nvPr>
            <p:ph sz="quarter" idx="10"/>
          </p:nvPr>
        </p:nvSpPr>
        <p:spPr>
          <a:xfrm>
            <a:off x="475913" y="1599260"/>
            <a:ext cx="11253740" cy="4462104"/>
          </a:xfrm>
        </p:spPr>
        <p:txBody>
          <a:bodyPr/>
          <a:lstStyle>
            <a:lvl1pPr>
              <a:defRPr>
                <a:solidFill>
                  <a:schemeClr val="tx1"/>
                </a:solidFill>
              </a:defRPr>
            </a:lvl1pPr>
            <a:lvl2pPr>
              <a:buClr>
                <a:schemeClr val="tx2">
                  <a:lumMod val="50000"/>
                  <a:lumOff val="50000"/>
                </a:schemeClr>
              </a:buClr>
              <a:defRPr>
                <a:solidFill>
                  <a:schemeClr val="tx1"/>
                </a:solidFill>
              </a:defRPr>
            </a:lvl2pPr>
            <a:lvl3pPr marL="557784">
              <a:buClr>
                <a:schemeClr val="tx2">
                  <a:lumMod val="50000"/>
                  <a:lumOff val="50000"/>
                </a:schemeClr>
              </a:buClr>
              <a:defRPr>
                <a:solidFill>
                  <a:schemeClr val="tx1"/>
                </a:solidFill>
              </a:defRPr>
            </a:lvl3pPr>
            <a:lvl4pPr>
              <a:buClr>
                <a:schemeClr val="tx2">
                  <a:lumMod val="50000"/>
                  <a:lumOff val="50000"/>
                </a:schemeClr>
              </a:buClr>
              <a:defRPr>
                <a:solidFill>
                  <a:schemeClr val="tx1"/>
                </a:solidFill>
              </a:defRPr>
            </a:lvl4pPr>
            <a:lvl5pPr>
              <a:buClr>
                <a:schemeClr val="tx2">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2"/>
          <p:cNvSpPr>
            <a:spLocks noGrp="1"/>
          </p:cNvSpPr>
          <p:nvPr>
            <p:ph type="sldNum" sz="quarter" idx="16"/>
          </p:nvPr>
        </p:nvSpPr>
        <p:spPr/>
        <p:txBody>
          <a:bodyPr/>
          <a:lstStyle>
            <a:lvl1pPr>
              <a:defRPr smtClean="0"/>
            </a:lvl1pPr>
          </a:lstStyle>
          <a:p>
            <a:pPr>
              <a:defRPr/>
            </a:pPr>
            <a:fld id="{FCF345E3-3393-4F05-8701-7097C5605FEF}" type="slidenum">
              <a:rPr lang="en-US" altLang="en-US"/>
              <a:pPr>
                <a:defRPr/>
              </a:pPr>
              <a:t>‹#›</a:t>
            </a:fld>
            <a:endParaRPr lang="en-US" altLang="en-US"/>
          </a:p>
        </p:txBody>
      </p:sp>
      <p:sp>
        <p:nvSpPr>
          <p:cNvPr id="8" name="Rectangle 7"/>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10"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1924727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912" y="1333580"/>
            <a:ext cx="4014520" cy="4589238"/>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910667" y="1318156"/>
            <a:ext cx="6942667" cy="4570027"/>
          </a:xfrm>
        </p:spPr>
        <p:txBody>
          <a:bodyPr anchor="ctr"/>
          <a:lstStyle>
            <a:lvl1pPr>
              <a:defRPr sz="1600">
                <a:solidFill>
                  <a:schemeClr val="tx1"/>
                </a:solidFill>
              </a:defRPr>
            </a:lvl1pPr>
            <a:lvl2pPr>
              <a:buClr>
                <a:schemeClr val="tx2">
                  <a:lumMod val="50000"/>
                  <a:lumOff val="50000"/>
                </a:schemeClr>
              </a:buClr>
              <a:defRPr sz="1600">
                <a:solidFill>
                  <a:schemeClr val="tx1"/>
                </a:solidFill>
              </a:defRPr>
            </a:lvl2pPr>
            <a:lvl3pPr marL="557784">
              <a:buClr>
                <a:schemeClr val="tx2">
                  <a:lumMod val="50000"/>
                  <a:lumOff val="50000"/>
                </a:schemeClr>
              </a:buClr>
              <a:defRPr sz="1600">
                <a:solidFill>
                  <a:schemeClr val="tx1"/>
                </a:solidFill>
              </a:defRPr>
            </a:lvl3pPr>
            <a:lvl4pPr>
              <a:buClr>
                <a:schemeClr val="tx2">
                  <a:lumMod val="50000"/>
                  <a:lumOff val="50000"/>
                </a:schemeClr>
              </a:buClr>
              <a:defRPr sz="1600">
                <a:solidFill>
                  <a:schemeClr val="tx1"/>
                </a:solidFill>
              </a:defRPr>
            </a:lvl4pPr>
            <a:lvl5pPr>
              <a:buClr>
                <a:schemeClr val="tx2">
                  <a:lumMod val="50000"/>
                  <a:lumOff val="50000"/>
                </a:schemeClr>
              </a:buCl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pPr>
              <a:defRPr/>
            </a:pPr>
            <a:fld id="{20A9054B-9752-4A99-96D6-75B7CD0D7585}" type="slidenum">
              <a:rPr lang="en-US" altLang="en-US"/>
              <a:pPr>
                <a:defRPr/>
              </a:pPr>
              <a:t>‹#›</a:t>
            </a:fld>
            <a:endParaRPr lang="en-US" altLang="en-US"/>
          </a:p>
        </p:txBody>
      </p:sp>
      <p:sp>
        <p:nvSpPr>
          <p:cNvPr id="6" name="Rectangle 5"/>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7"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1398329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 Titl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910667" y="1440611"/>
            <a:ext cx="6942667" cy="4447571"/>
          </a:xfrm>
        </p:spPr>
        <p:txBody>
          <a:bodyPr anchor="ctr"/>
          <a:lstStyle>
            <a:lvl1pPr>
              <a:defRPr sz="1600">
                <a:solidFill>
                  <a:schemeClr val="tx1"/>
                </a:solidFill>
              </a:defRPr>
            </a:lvl1pPr>
            <a:lvl2pPr>
              <a:buClr>
                <a:schemeClr val="tx2">
                  <a:lumMod val="50000"/>
                  <a:lumOff val="50000"/>
                </a:schemeClr>
              </a:buClr>
              <a:defRPr sz="1600">
                <a:solidFill>
                  <a:schemeClr val="tx1"/>
                </a:solidFill>
              </a:defRPr>
            </a:lvl2pPr>
            <a:lvl3pPr marL="557784">
              <a:buClr>
                <a:schemeClr val="tx2">
                  <a:lumMod val="50000"/>
                  <a:lumOff val="50000"/>
                </a:schemeClr>
              </a:buClr>
              <a:defRPr sz="1600">
                <a:solidFill>
                  <a:schemeClr val="tx1"/>
                </a:solidFill>
              </a:defRPr>
            </a:lvl3pPr>
            <a:lvl4pPr>
              <a:buClr>
                <a:schemeClr val="tx2">
                  <a:lumMod val="50000"/>
                  <a:lumOff val="50000"/>
                </a:schemeClr>
              </a:buClr>
              <a:defRPr sz="1600">
                <a:solidFill>
                  <a:schemeClr val="tx1"/>
                </a:solidFill>
              </a:defRPr>
            </a:lvl4pPr>
            <a:lvl5pPr>
              <a:buClr>
                <a:schemeClr val="tx2">
                  <a:lumMod val="50000"/>
                  <a:lumOff val="50000"/>
                </a:schemeClr>
              </a:buCl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pPr>
              <a:defRPr/>
            </a:pPr>
            <a:fld id="{69A7CE54-56ED-402C-ACB7-E75E988029F7}" type="slidenum">
              <a:rPr lang="en-US" altLang="en-US"/>
              <a:pPr>
                <a:defRPr/>
              </a:pPr>
              <a:t>‹#›</a:t>
            </a:fld>
            <a:endParaRPr lang="en-US" altLang="en-US"/>
          </a:p>
        </p:txBody>
      </p:sp>
      <p:sp>
        <p:nvSpPr>
          <p:cNvPr id="8" name="Rectangle 7"/>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9"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2788435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ragraph with Graphic Elem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30455" y="1788848"/>
            <a:ext cx="7076351" cy="4545263"/>
          </a:xfrm>
        </p:spPr>
        <p:txBody>
          <a:bodyPr/>
          <a:lstStyle>
            <a:lvl1pPr>
              <a:defRPr sz="1600">
                <a:solidFill>
                  <a:schemeClr val="tx1"/>
                </a:solidFill>
              </a:defRPr>
            </a:lvl1pPr>
            <a:lvl2pPr>
              <a:buClr>
                <a:schemeClr val="tx2">
                  <a:lumMod val="50000"/>
                  <a:lumOff val="50000"/>
                </a:schemeClr>
              </a:buClr>
              <a:defRPr sz="1600">
                <a:solidFill>
                  <a:schemeClr val="tx1"/>
                </a:solidFill>
              </a:defRPr>
            </a:lvl2pPr>
            <a:lvl3pPr marL="557784">
              <a:buClr>
                <a:schemeClr val="tx2">
                  <a:lumMod val="50000"/>
                  <a:lumOff val="50000"/>
                </a:schemeClr>
              </a:buClr>
              <a:defRPr sz="1600">
                <a:solidFill>
                  <a:schemeClr val="tx1"/>
                </a:solidFill>
              </a:defRPr>
            </a:lvl3pPr>
            <a:lvl4pPr>
              <a:buClr>
                <a:schemeClr val="tx2">
                  <a:lumMod val="50000"/>
                  <a:lumOff val="50000"/>
                </a:schemeClr>
              </a:buClr>
              <a:defRPr sz="1600">
                <a:solidFill>
                  <a:schemeClr val="tx1"/>
                </a:solidFill>
              </a:defRPr>
            </a:lvl4pPr>
            <a:lvl5pPr>
              <a:buClr>
                <a:schemeClr val="tx2">
                  <a:lumMod val="50000"/>
                  <a:lumOff val="50000"/>
                </a:schemeClr>
              </a:buCl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428125" y="1348107"/>
            <a:ext cx="4117137"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4830234" y="1321371"/>
            <a:ext cx="7058749"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C7C1CB92-385D-4A9B-A8BB-38F322DBD492}" type="slidenum">
              <a:rPr lang="en-US" altLang="en-US"/>
              <a:pPr>
                <a:defRPr/>
              </a:pPr>
              <a:t>‹#›</a:t>
            </a:fld>
            <a:endParaRPr lang="en-US" altLang="en-US"/>
          </a:p>
        </p:txBody>
      </p:sp>
      <p:sp>
        <p:nvSpPr>
          <p:cNvPr id="13" name="Rectangle 12"/>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14"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3747305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sion Slid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5912" y="1788583"/>
            <a:ext cx="5511031"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0"/>
            <a:ext cx="5510784"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2" y="1429561"/>
            <a:ext cx="5511031" cy="264331"/>
          </a:xfrm>
        </p:spPr>
        <p:txBody>
          <a:bodyPr anchor="ctr">
            <a:normAutofit/>
          </a:bodyPr>
          <a:lstStyle>
            <a:lvl1pPr algn="ctr">
              <a:defRPr sz="1400" cap="all">
                <a:solidFill>
                  <a:schemeClr val="tx1"/>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0"/>
            <a:ext cx="5510784" cy="264331"/>
          </a:xfrm>
        </p:spPr>
        <p:txBody>
          <a:bodyPr anchor="ctr">
            <a:normAutofit/>
          </a:bodyPr>
          <a:lstStyle>
            <a:lvl1pPr algn="ctr">
              <a:defRPr sz="1400" cap="all">
                <a:solidFill>
                  <a:schemeClr val="tx1"/>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57FC493C-50C0-4181-8B98-3E084C894E4B}" type="slidenum">
              <a:rPr lang="en-US" altLang="en-US"/>
              <a:pPr>
                <a:defRPr/>
              </a:pPr>
              <a:t>‹#›</a:t>
            </a:fld>
            <a:endParaRPr lang="en-US" altLang="en-US"/>
          </a:p>
        </p:txBody>
      </p:sp>
      <p:sp>
        <p:nvSpPr>
          <p:cNvPr id="12" name="Rectangle 11"/>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13"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3106190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1388853"/>
            <a:ext cx="4194123" cy="4741783"/>
          </a:xfrm>
        </p:spPr>
        <p:txBody>
          <a:bodyPr anchor="ctr"/>
          <a:lstStyle>
            <a:lvl1pPr>
              <a:defRPr sz="32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910666" y="1388853"/>
            <a:ext cx="6889193" cy="4741782"/>
          </a:xfrm>
        </p:spPr>
        <p:txBody>
          <a:bodyPr anchor="ctr"/>
          <a:lstStyle>
            <a:lvl1pPr>
              <a:lnSpc>
                <a:spcPct val="125000"/>
              </a:lnSpc>
              <a:spcBef>
                <a:spcPts val="0"/>
              </a:spcBef>
              <a:spcAft>
                <a:spcPts val="2200"/>
              </a:spcAft>
              <a:defRPr sz="2200">
                <a:solidFill>
                  <a:schemeClr val="tx1"/>
                </a:solidFill>
              </a:defRPr>
            </a:lvl1pPr>
            <a:lvl2pPr marL="0" indent="0">
              <a:lnSpc>
                <a:spcPct val="125000"/>
              </a:lnSpc>
              <a:spcBef>
                <a:spcPts val="0"/>
              </a:spcBef>
              <a:spcAft>
                <a:spcPts val="2200"/>
              </a:spcAft>
              <a:buNone/>
              <a:defRPr sz="2000" baseline="0">
                <a:solidFill>
                  <a:schemeClr val="tx1"/>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EB56EAAE-BFAD-4277-8E49-9D3BABD59324}" type="slidenum">
              <a:rPr lang="en-US" altLang="en-US"/>
              <a:pPr>
                <a:defRPr/>
              </a:pPr>
              <a:t>‹#›</a:t>
            </a:fld>
            <a:endParaRPr lang="en-US" altLang="en-US"/>
          </a:p>
        </p:txBody>
      </p:sp>
      <p:sp>
        <p:nvSpPr>
          <p:cNvPr id="6" name="Rectangle 5"/>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7" name="Title 1"/>
          <p:cNvSpPr txBox="1">
            <a:spLocks/>
          </p:cNvSpPr>
          <p:nvPr/>
        </p:nvSpPr>
        <p:spPr bwMode="auto">
          <a:xfrm>
            <a:off x="475913" y="301627"/>
            <a:ext cx="11282705" cy="75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3200" b="1" i="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r>
              <a:rPr lang="en-US" sz="3200" kern="0"/>
              <a:t>Click to edit Master title style</a:t>
            </a:r>
          </a:p>
        </p:txBody>
      </p:sp>
    </p:spTree>
    <p:extLst>
      <p:ext uri="{BB962C8B-B14F-4D97-AF65-F5344CB8AC3E}">
        <p14:creationId xmlns:p14="http://schemas.microsoft.com/office/powerpoint/2010/main" val="4173114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1500995"/>
            <a:ext cx="4194123" cy="4629640"/>
          </a:xfrm>
        </p:spPr>
        <p:txBody>
          <a:bodyPr anchor="ctr"/>
          <a:lstStyle>
            <a:lvl1pPr>
              <a:defRPr sz="32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910666" y="1500996"/>
            <a:ext cx="6889193" cy="4629639"/>
          </a:xfrm>
        </p:spPr>
        <p:txBody>
          <a:bodyPr anchor="ctr"/>
          <a:lstStyle>
            <a:lvl1pPr>
              <a:lnSpc>
                <a:spcPct val="125000"/>
              </a:lnSpc>
              <a:spcBef>
                <a:spcPts val="0"/>
              </a:spcBef>
              <a:spcAft>
                <a:spcPts val="2200"/>
              </a:spcAft>
              <a:defRPr sz="2200">
                <a:solidFill>
                  <a:schemeClr val="tx1"/>
                </a:solidFill>
              </a:defRPr>
            </a:lvl1pPr>
            <a:lvl2pPr marL="0" indent="0">
              <a:lnSpc>
                <a:spcPct val="125000"/>
              </a:lnSpc>
              <a:spcBef>
                <a:spcPts val="0"/>
              </a:spcBef>
              <a:spcAft>
                <a:spcPts val="2200"/>
              </a:spcAft>
              <a:buNone/>
              <a:defRPr sz="2000" baseline="0">
                <a:solidFill>
                  <a:schemeClr val="tx1"/>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4D673B51-39B3-49F6-9AD8-56169CBDF58C}" type="slidenum">
              <a:rPr lang="en-US" altLang="en-US"/>
              <a:pPr>
                <a:defRPr/>
              </a:pPr>
              <a:t>‹#›</a:t>
            </a:fld>
            <a:endParaRPr lang="en-US" altLang="en-US"/>
          </a:p>
        </p:txBody>
      </p:sp>
      <p:sp>
        <p:nvSpPr>
          <p:cNvPr id="6" name="Rectangle 5"/>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7" name="Title 1"/>
          <p:cNvSpPr txBox="1">
            <a:spLocks/>
          </p:cNvSpPr>
          <p:nvPr/>
        </p:nvSpPr>
        <p:spPr bwMode="auto">
          <a:xfrm>
            <a:off x="475913" y="301627"/>
            <a:ext cx="11282705" cy="75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3200" b="1" i="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r>
              <a:rPr lang="en-US" sz="3200" kern="0"/>
              <a:t>Click to edit Master title style</a:t>
            </a:r>
          </a:p>
        </p:txBody>
      </p:sp>
    </p:spTree>
    <p:extLst>
      <p:ext uri="{BB962C8B-B14F-4D97-AF65-F5344CB8AC3E}">
        <p14:creationId xmlns:p14="http://schemas.microsoft.com/office/powerpoint/2010/main" val="2544730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170" name="ClipArt Placeholder 9"/>
          <p:cNvSpPr>
            <a:spLocks noGrp="1"/>
          </p:cNvSpPr>
          <p:nvPr>
            <p:ph type="clipArt" sz="quarter" idx="49"/>
          </p:nvPr>
        </p:nvSpPr>
        <p:spPr>
          <a:xfrm>
            <a:off x="455779" y="3721342"/>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a:t>Click icon to add clip art</a:t>
            </a:r>
          </a:p>
        </p:txBody>
      </p:sp>
      <p:sp>
        <p:nvSpPr>
          <p:cNvPr id="177" name="ClipArt Placeholder 9"/>
          <p:cNvSpPr>
            <a:spLocks noGrp="1"/>
          </p:cNvSpPr>
          <p:nvPr>
            <p:ph type="clipArt" sz="quarter" idx="56"/>
          </p:nvPr>
        </p:nvSpPr>
        <p:spPr>
          <a:xfrm>
            <a:off x="2790729" y="3721342"/>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a:t>Click icon to add clip art</a:t>
            </a:r>
          </a:p>
        </p:txBody>
      </p:sp>
      <p:sp>
        <p:nvSpPr>
          <p:cNvPr id="184" name="ClipArt Placeholder 9"/>
          <p:cNvSpPr>
            <a:spLocks noGrp="1"/>
          </p:cNvSpPr>
          <p:nvPr>
            <p:ph type="clipArt" sz="quarter" idx="63"/>
          </p:nvPr>
        </p:nvSpPr>
        <p:spPr>
          <a:xfrm>
            <a:off x="5125679" y="3721342"/>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a:t>Click icon to add clip art</a:t>
            </a:r>
          </a:p>
        </p:txBody>
      </p:sp>
      <p:sp>
        <p:nvSpPr>
          <p:cNvPr id="191" name="ClipArt Placeholder 9"/>
          <p:cNvSpPr>
            <a:spLocks noGrp="1"/>
          </p:cNvSpPr>
          <p:nvPr>
            <p:ph type="clipArt" sz="quarter" idx="70"/>
          </p:nvPr>
        </p:nvSpPr>
        <p:spPr>
          <a:xfrm>
            <a:off x="7460628" y="3721342"/>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a:t>Click icon to add clip art</a:t>
            </a:r>
          </a:p>
        </p:txBody>
      </p:sp>
      <p:sp>
        <p:nvSpPr>
          <p:cNvPr id="198" name="ClipArt Placeholder 9"/>
          <p:cNvSpPr>
            <a:spLocks noGrp="1"/>
          </p:cNvSpPr>
          <p:nvPr>
            <p:ph type="clipArt" sz="quarter" idx="77"/>
          </p:nvPr>
        </p:nvSpPr>
        <p:spPr>
          <a:xfrm>
            <a:off x="9795579" y="3721342"/>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a:t>Click icon to add clip art</a:t>
            </a:r>
          </a:p>
        </p:txBody>
      </p:sp>
      <p:sp>
        <p:nvSpPr>
          <p:cNvPr id="171" name="Text Placeholder 2"/>
          <p:cNvSpPr>
            <a:spLocks noGrp="1"/>
          </p:cNvSpPr>
          <p:nvPr>
            <p:ph type="body" sz="quarter" idx="50"/>
          </p:nvPr>
        </p:nvSpPr>
        <p:spPr>
          <a:xfrm>
            <a:off x="804655" y="3775118"/>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172" name="Picture Placeholder 4"/>
          <p:cNvSpPr>
            <a:spLocks noGrp="1"/>
          </p:cNvSpPr>
          <p:nvPr>
            <p:ph type="pic" sz="quarter" idx="51"/>
          </p:nvPr>
        </p:nvSpPr>
        <p:spPr>
          <a:xfrm>
            <a:off x="635321" y="4049121"/>
            <a:ext cx="1583267" cy="492125"/>
          </a:xfrm>
        </p:spPr>
        <p:txBody>
          <a:bodyPr/>
          <a:lstStyle>
            <a:lvl1pPr algn="ctr">
              <a:defRPr sz="1100">
                <a:solidFill>
                  <a:schemeClr val="tx1"/>
                </a:solidFill>
              </a:defRPr>
            </a:lvl1pPr>
          </a:lstStyle>
          <a:p>
            <a:pPr lvl="0"/>
            <a:r>
              <a:rPr lang="en-US" noProof="0"/>
              <a:t>Drag picture to placeholder or click icon to add</a:t>
            </a:r>
          </a:p>
        </p:txBody>
      </p:sp>
      <p:sp>
        <p:nvSpPr>
          <p:cNvPr id="173" name="Text Placeholder 2"/>
          <p:cNvSpPr>
            <a:spLocks noGrp="1"/>
          </p:cNvSpPr>
          <p:nvPr>
            <p:ph type="body" sz="quarter" idx="52"/>
          </p:nvPr>
        </p:nvSpPr>
        <p:spPr>
          <a:xfrm>
            <a:off x="620133" y="4599734"/>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174" name="Text Placeholder 2"/>
          <p:cNvSpPr>
            <a:spLocks noGrp="1"/>
          </p:cNvSpPr>
          <p:nvPr>
            <p:ph type="body" sz="quarter" idx="53"/>
          </p:nvPr>
        </p:nvSpPr>
        <p:spPr>
          <a:xfrm>
            <a:off x="620133" y="4873736"/>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175" name="Text Placeholder 2"/>
          <p:cNvSpPr>
            <a:spLocks noGrp="1"/>
          </p:cNvSpPr>
          <p:nvPr>
            <p:ph type="body" sz="quarter" idx="54"/>
          </p:nvPr>
        </p:nvSpPr>
        <p:spPr>
          <a:xfrm>
            <a:off x="620133" y="5147738"/>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76" name="Text Placeholder 2"/>
          <p:cNvSpPr>
            <a:spLocks noGrp="1"/>
          </p:cNvSpPr>
          <p:nvPr>
            <p:ph type="body" sz="quarter" idx="55"/>
          </p:nvPr>
        </p:nvSpPr>
        <p:spPr>
          <a:xfrm>
            <a:off x="620133" y="5412670"/>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78" name="Text Placeholder 2"/>
          <p:cNvSpPr>
            <a:spLocks noGrp="1"/>
          </p:cNvSpPr>
          <p:nvPr>
            <p:ph type="body" sz="quarter" idx="57"/>
          </p:nvPr>
        </p:nvSpPr>
        <p:spPr>
          <a:xfrm>
            <a:off x="3095344" y="3775118"/>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179" name="Picture Placeholder 4"/>
          <p:cNvSpPr>
            <a:spLocks noGrp="1"/>
          </p:cNvSpPr>
          <p:nvPr>
            <p:ph type="pic" sz="quarter" idx="58"/>
          </p:nvPr>
        </p:nvSpPr>
        <p:spPr>
          <a:xfrm>
            <a:off x="2926010" y="4049121"/>
            <a:ext cx="1583267" cy="492125"/>
          </a:xfrm>
        </p:spPr>
        <p:txBody>
          <a:bodyPr/>
          <a:lstStyle>
            <a:lvl1pPr algn="ctr">
              <a:defRPr sz="1100">
                <a:solidFill>
                  <a:schemeClr val="tx1"/>
                </a:solidFill>
              </a:defRPr>
            </a:lvl1pPr>
          </a:lstStyle>
          <a:p>
            <a:pPr lvl="0"/>
            <a:r>
              <a:rPr lang="en-US" noProof="0"/>
              <a:t>Drag picture to placeholder or click icon to add</a:t>
            </a:r>
          </a:p>
        </p:txBody>
      </p:sp>
      <p:sp>
        <p:nvSpPr>
          <p:cNvPr id="180" name="Text Placeholder 2"/>
          <p:cNvSpPr>
            <a:spLocks noGrp="1"/>
          </p:cNvSpPr>
          <p:nvPr>
            <p:ph type="body" sz="quarter" idx="59"/>
          </p:nvPr>
        </p:nvSpPr>
        <p:spPr>
          <a:xfrm>
            <a:off x="2910822" y="4599734"/>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181" name="Text Placeholder 2"/>
          <p:cNvSpPr>
            <a:spLocks noGrp="1"/>
          </p:cNvSpPr>
          <p:nvPr>
            <p:ph type="body" sz="quarter" idx="60"/>
          </p:nvPr>
        </p:nvSpPr>
        <p:spPr>
          <a:xfrm>
            <a:off x="2910822" y="4873736"/>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182" name="Text Placeholder 2"/>
          <p:cNvSpPr>
            <a:spLocks noGrp="1"/>
          </p:cNvSpPr>
          <p:nvPr>
            <p:ph type="body" sz="quarter" idx="61"/>
          </p:nvPr>
        </p:nvSpPr>
        <p:spPr>
          <a:xfrm>
            <a:off x="2910822" y="5147738"/>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83" name="Text Placeholder 2"/>
          <p:cNvSpPr>
            <a:spLocks noGrp="1"/>
          </p:cNvSpPr>
          <p:nvPr>
            <p:ph type="body" sz="quarter" idx="62"/>
          </p:nvPr>
        </p:nvSpPr>
        <p:spPr>
          <a:xfrm>
            <a:off x="2910822" y="5412670"/>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85" name="Text Placeholder 2"/>
          <p:cNvSpPr>
            <a:spLocks noGrp="1"/>
          </p:cNvSpPr>
          <p:nvPr>
            <p:ph type="body" sz="quarter" idx="64"/>
          </p:nvPr>
        </p:nvSpPr>
        <p:spPr>
          <a:xfrm>
            <a:off x="5468585" y="3775118"/>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186" name="Picture Placeholder 4"/>
          <p:cNvSpPr>
            <a:spLocks noGrp="1"/>
          </p:cNvSpPr>
          <p:nvPr>
            <p:ph type="pic" sz="quarter" idx="65"/>
          </p:nvPr>
        </p:nvSpPr>
        <p:spPr>
          <a:xfrm>
            <a:off x="5299252" y="4049121"/>
            <a:ext cx="1583267" cy="492125"/>
          </a:xfrm>
        </p:spPr>
        <p:txBody>
          <a:bodyPr/>
          <a:lstStyle>
            <a:lvl1pPr algn="ctr">
              <a:defRPr sz="1100">
                <a:solidFill>
                  <a:schemeClr val="tx1"/>
                </a:solidFill>
              </a:defRPr>
            </a:lvl1pPr>
          </a:lstStyle>
          <a:p>
            <a:pPr lvl="0"/>
            <a:r>
              <a:rPr lang="en-US" noProof="0"/>
              <a:t>Drag picture to placeholder or click icon to add</a:t>
            </a:r>
          </a:p>
        </p:txBody>
      </p:sp>
      <p:sp>
        <p:nvSpPr>
          <p:cNvPr id="187" name="Text Placeholder 2"/>
          <p:cNvSpPr>
            <a:spLocks noGrp="1"/>
          </p:cNvSpPr>
          <p:nvPr>
            <p:ph type="body" sz="quarter" idx="66"/>
          </p:nvPr>
        </p:nvSpPr>
        <p:spPr>
          <a:xfrm>
            <a:off x="5284063" y="4599734"/>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188" name="Text Placeholder 2"/>
          <p:cNvSpPr>
            <a:spLocks noGrp="1"/>
          </p:cNvSpPr>
          <p:nvPr>
            <p:ph type="body" sz="quarter" idx="67"/>
          </p:nvPr>
        </p:nvSpPr>
        <p:spPr>
          <a:xfrm>
            <a:off x="5284063" y="4873736"/>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189" name="Text Placeholder 2"/>
          <p:cNvSpPr>
            <a:spLocks noGrp="1"/>
          </p:cNvSpPr>
          <p:nvPr>
            <p:ph type="body" sz="quarter" idx="68"/>
          </p:nvPr>
        </p:nvSpPr>
        <p:spPr>
          <a:xfrm>
            <a:off x="5284063" y="5147738"/>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90" name="Text Placeholder 2"/>
          <p:cNvSpPr>
            <a:spLocks noGrp="1"/>
          </p:cNvSpPr>
          <p:nvPr>
            <p:ph type="body" sz="quarter" idx="69"/>
          </p:nvPr>
        </p:nvSpPr>
        <p:spPr>
          <a:xfrm>
            <a:off x="5284063" y="5412670"/>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92" name="Text Placeholder 2"/>
          <p:cNvSpPr>
            <a:spLocks noGrp="1"/>
          </p:cNvSpPr>
          <p:nvPr>
            <p:ph type="body" sz="quarter" idx="71"/>
          </p:nvPr>
        </p:nvSpPr>
        <p:spPr>
          <a:xfrm>
            <a:off x="7817477" y="3775118"/>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193" name="Picture Placeholder 4"/>
          <p:cNvSpPr>
            <a:spLocks noGrp="1"/>
          </p:cNvSpPr>
          <p:nvPr>
            <p:ph type="pic" sz="quarter" idx="72"/>
          </p:nvPr>
        </p:nvSpPr>
        <p:spPr>
          <a:xfrm>
            <a:off x="7648144" y="4049121"/>
            <a:ext cx="1583267" cy="492125"/>
          </a:xfrm>
        </p:spPr>
        <p:txBody>
          <a:bodyPr/>
          <a:lstStyle>
            <a:lvl1pPr algn="ctr">
              <a:defRPr sz="1100">
                <a:solidFill>
                  <a:schemeClr val="tx1"/>
                </a:solidFill>
              </a:defRPr>
            </a:lvl1pPr>
          </a:lstStyle>
          <a:p>
            <a:pPr lvl="0"/>
            <a:r>
              <a:rPr lang="en-US" noProof="0"/>
              <a:t>Drag picture to placeholder or click icon to add</a:t>
            </a:r>
          </a:p>
        </p:txBody>
      </p:sp>
      <p:sp>
        <p:nvSpPr>
          <p:cNvPr id="194" name="Text Placeholder 2"/>
          <p:cNvSpPr>
            <a:spLocks noGrp="1"/>
          </p:cNvSpPr>
          <p:nvPr>
            <p:ph type="body" sz="quarter" idx="73"/>
          </p:nvPr>
        </p:nvSpPr>
        <p:spPr>
          <a:xfrm>
            <a:off x="7632955" y="4599734"/>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195" name="Text Placeholder 2"/>
          <p:cNvSpPr>
            <a:spLocks noGrp="1"/>
          </p:cNvSpPr>
          <p:nvPr>
            <p:ph type="body" sz="quarter" idx="74"/>
          </p:nvPr>
        </p:nvSpPr>
        <p:spPr>
          <a:xfrm>
            <a:off x="7632955" y="4873736"/>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196" name="Text Placeholder 2"/>
          <p:cNvSpPr>
            <a:spLocks noGrp="1"/>
          </p:cNvSpPr>
          <p:nvPr>
            <p:ph type="body" sz="quarter" idx="75"/>
          </p:nvPr>
        </p:nvSpPr>
        <p:spPr>
          <a:xfrm>
            <a:off x="7632955" y="5147738"/>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97" name="Text Placeholder 2"/>
          <p:cNvSpPr>
            <a:spLocks noGrp="1"/>
          </p:cNvSpPr>
          <p:nvPr>
            <p:ph type="body" sz="quarter" idx="76"/>
          </p:nvPr>
        </p:nvSpPr>
        <p:spPr>
          <a:xfrm>
            <a:off x="7632955" y="5412670"/>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99" name="Text Placeholder 2"/>
          <p:cNvSpPr>
            <a:spLocks noGrp="1"/>
          </p:cNvSpPr>
          <p:nvPr>
            <p:ph type="body" sz="quarter" idx="78"/>
          </p:nvPr>
        </p:nvSpPr>
        <p:spPr>
          <a:xfrm>
            <a:off x="10181948" y="3775118"/>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200" name="Picture Placeholder 4"/>
          <p:cNvSpPr>
            <a:spLocks noGrp="1"/>
          </p:cNvSpPr>
          <p:nvPr>
            <p:ph type="pic" sz="quarter" idx="79"/>
          </p:nvPr>
        </p:nvSpPr>
        <p:spPr>
          <a:xfrm>
            <a:off x="10012615" y="4049121"/>
            <a:ext cx="1583267" cy="492125"/>
          </a:xfrm>
        </p:spPr>
        <p:txBody>
          <a:bodyPr/>
          <a:lstStyle>
            <a:lvl1pPr algn="ctr">
              <a:defRPr sz="1100">
                <a:solidFill>
                  <a:schemeClr val="tx1"/>
                </a:solidFill>
              </a:defRPr>
            </a:lvl1pPr>
          </a:lstStyle>
          <a:p>
            <a:pPr lvl="0"/>
            <a:r>
              <a:rPr lang="en-US" noProof="0"/>
              <a:t>Drag picture to placeholder or click icon to add</a:t>
            </a:r>
          </a:p>
        </p:txBody>
      </p:sp>
      <p:sp>
        <p:nvSpPr>
          <p:cNvPr id="201" name="Text Placeholder 2"/>
          <p:cNvSpPr>
            <a:spLocks noGrp="1"/>
          </p:cNvSpPr>
          <p:nvPr>
            <p:ph type="body" sz="quarter" idx="80"/>
          </p:nvPr>
        </p:nvSpPr>
        <p:spPr>
          <a:xfrm>
            <a:off x="9997426" y="4599734"/>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202" name="Text Placeholder 2"/>
          <p:cNvSpPr>
            <a:spLocks noGrp="1"/>
          </p:cNvSpPr>
          <p:nvPr>
            <p:ph type="body" sz="quarter" idx="81"/>
          </p:nvPr>
        </p:nvSpPr>
        <p:spPr>
          <a:xfrm>
            <a:off x="9997426" y="4873736"/>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203" name="Text Placeholder 2"/>
          <p:cNvSpPr>
            <a:spLocks noGrp="1"/>
          </p:cNvSpPr>
          <p:nvPr>
            <p:ph type="body" sz="quarter" idx="82"/>
          </p:nvPr>
        </p:nvSpPr>
        <p:spPr>
          <a:xfrm>
            <a:off x="9997426" y="5147738"/>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04" name="Text Placeholder 2"/>
          <p:cNvSpPr>
            <a:spLocks noGrp="1"/>
          </p:cNvSpPr>
          <p:nvPr>
            <p:ph type="body" sz="quarter" idx="83"/>
          </p:nvPr>
        </p:nvSpPr>
        <p:spPr>
          <a:xfrm>
            <a:off x="9997426" y="5412670"/>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05" name="ClipArt Placeholder 9"/>
          <p:cNvSpPr>
            <a:spLocks noGrp="1"/>
          </p:cNvSpPr>
          <p:nvPr>
            <p:ph type="clipArt" sz="quarter" idx="84"/>
          </p:nvPr>
        </p:nvSpPr>
        <p:spPr>
          <a:xfrm>
            <a:off x="465455" y="1370028"/>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a:t>Click icon to add clip art</a:t>
            </a:r>
          </a:p>
        </p:txBody>
      </p:sp>
      <p:sp>
        <p:nvSpPr>
          <p:cNvPr id="206" name="ClipArt Placeholder 9"/>
          <p:cNvSpPr>
            <a:spLocks noGrp="1"/>
          </p:cNvSpPr>
          <p:nvPr>
            <p:ph type="clipArt" sz="quarter" idx="85"/>
          </p:nvPr>
        </p:nvSpPr>
        <p:spPr>
          <a:xfrm>
            <a:off x="2800405" y="1370028"/>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a:t>Click icon to add clip art</a:t>
            </a:r>
          </a:p>
        </p:txBody>
      </p:sp>
      <p:sp>
        <p:nvSpPr>
          <p:cNvPr id="207" name="ClipArt Placeholder 9"/>
          <p:cNvSpPr>
            <a:spLocks noGrp="1"/>
          </p:cNvSpPr>
          <p:nvPr>
            <p:ph type="clipArt" sz="quarter" idx="86"/>
          </p:nvPr>
        </p:nvSpPr>
        <p:spPr>
          <a:xfrm>
            <a:off x="5135355" y="1370028"/>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a:t>Click icon to add clip art</a:t>
            </a:r>
          </a:p>
        </p:txBody>
      </p:sp>
      <p:sp>
        <p:nvSpPr>
          <p:cNvPr id="208" name="ClipArt Placeholder 9"/>
          <p:cNvSpPr>
            <a:spLocks noGrp="1"/>
          </p:cNvSpPr>
          <p:nvPr>
            <p:ph type="clipArt" sz="quarter" idx="87"/>
          </p:nvPr>
        </p:nvSpPr>
        <p:spPr>
          <a:xfrm>
            <a:off x="7470304" y="1370028"/>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a:t>Click icon to add clip art</a:t>
            </a:r>
          </a:p>
        </p:txBody>
      </p:sp>
      <p:sp>
        <p:nvSpPr>
          <p:cNvPr id="209" name="ClipArt Placeholder 9"/>
          <p:cNvSpPr>
            <a:spLocks noGrp="1"/>
          </p:cNvSpPr>
          <p:nvPr>
            <p:ph type="clipArt" sz="quarter" idx="88"/>
          </p:nvPr>
        </p:nvSpPr>
        <p:spPr>
          <a:xfrm>
            <a:off x="9805255" y="1370028"/>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a:t>Click icon to add clip art</a:t>
            </a:r>
          </a:p>
        </p:txBody>
      </p:sp>
      <p:sp>
        <p:nvSpPr>
          <p:cNvPr id="210" name="Text Placeholder 2"/>
          <p:cNvSpPr>
            <a:spLocks noGrp="1"/>
          </p:cNvSpPr>
          <p:nvPr>
            <p:ph type="body" sz="quarter" idx="89"/>
          </p:nvPr>
        </p:nvSpPr>
        <p:spPr>
          <a:xfrm>
            <a:off x="814331" y="1423804"/>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211" name="Picture Placeholder 4"/>
          <p:cNvSpPr>
            <a:spLocks noGrp="1"/>
          </p:cNvSpPr>
          <p:nvPr>
            <p:ph type="pic" sz="quarter" idx="90"/>
          </p:nvPr>
        </p:nvSpPr>
        <p:spPr>
          <a:xfrm>
            <a:off x="644997" y="1697806"/>
            <a:ext cx="1583267" cy="492125"/>
          </a:xfrm>
        </p:spPr>
        <p:txBody>
          <a:bodyPr/>
          <a:lstStyle>
            <a:lvl1pPr algn="ctr">
              <a:defRPr sz="1100">
                <a:solidFill>
                  <a:schemeClr val="tx1"/>
                </a:solidFill>
              </a:defRPr>
            </a:lvl1pPr>
          </a:lstStyle>
          <a:p>
            <a:pPr lvl="0"/>
            <a:r>
              <a:rPr lang="en-US" noProof="0"/>
              <a:t>Drag picture to placeholder or click icon to add</a:t>
            </a:r>
          </a:p>
        </p:txBody>
      </p:sp>
      <p:sp>
        <p:nvSpPr>
          <p:cNvPr id="212" name="Text Placeholder 2"/>
          <p:cNvSpPr>
            <a:spLocks noGrp="1"/>
          </p:cNvSpPr>
          <p:nvPr>
            <p:ph type="body" sz="quarter" idx="91"/>
          </p:nvPr>
        </p:nvSpPr>
        <p:spPr>
          <a:xfrm>
            <a:off x="629809" y="2248420"/>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213" name="Text Placeholder 2"/>
          <p:cNvSpPr>
            <a:spLocks noGrp="1"/>
          </p:cNvSpPr>
          <p:nvPr>
            <p:ph type="body" sz="quarter" idx="92"/>
          </p:nvPr>
        </p:nvSpPr>
        <p:spPr>
          <a:xfrm>
            <a:off x="629809" y="2522422"/>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214" name="Text Placeholder 2"/>
          <p:cNvSpPr>
            <a:spLocks noGrp="1"/>
          </p:cNvSpPr>
          <p:nvPr>
            <p:ph type="body" sz="quarter" idx="93"/>
          </p:nvPr>
        </p:nvSpPr>
        <p:spPr>
          <a:xfrm>
            <a:off x="629809" y="2796424"/>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15" name="Text Placeholder 2"/>
          <p:cNvSpPr>
            <a:spLocks noGrp="1"/>
          </p:cNvSpPr>
          <p:nvPr>
            <p:ph type="body" sz="quarter" idx="94"/>
          </p:nvPr>
        </p:nvSpPr>
        <p:spPr>
          <a:xfrm>
            <a:off x="629809" y="3061356"/>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16" name="Text Placeholder 2"/>
          <p:cNvSpPr>
            <a:spLocks noGrp="1"/>
          </p:cNvSpPr>
          <p:nvPr>
            <p:ph type="body" sz="quarter" idx="95"/>
          </p:nvPr>
        </p:nvSpPr>
        <p:spPr>
          <a:xfrm>
            <a:off x="3105020" y="1423804"/>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217" name="Picture Placeholder 4"/>
          <p:cNvSpPr>
            <a:spLocks noGrp="1"/>
          </p:cNvSpPr>
          <p:nvPr>
            <p:ph type="pic" sz="quarter" idx="96"/>
          </p:nvPr>
        </p:nvSpPr>
        <p:spPr>
          <a:xfrm>
            <a:off x="2935687" y="1697806"/>
            <a:ext cx="1583267" cy="492125"/>
          </a:xfrm>
        </p:spPr>
        <p:txBody>
          <a:bodyPr/>
          <a:lstStyle>
            <a:lvl1pPr algn="ctr">
              <a:defRPr sz="1100">
                <a:solidFill>
                  <a:schemeClr val="tx1"/>
                </a:solidFill>
              </a:defRPr>
            </a:lvl1pPr>
          </a:lstStyle>
          <a:p>
            <a:pPr lvl="0"/>
            <a:r>
              <a:rPr lang="en-US" noProof="0"/>
              <a:t>Drag picture to placeholder or click icon to add</a:t>
            </a:r>
          </a:p>
        </p:txBody>
      </p:sp>
      <p:sp>
        <p:nvSpPr>
          <p:cNvPr id="218" name="Text Placeholder 2"/>
          <p:cNvSpPr>
            <a:spLocks noGrp="1"/>
          </p:cNvSpPr>
          <p:nvPr>
            <p:ph type="body" sz="quarter" idx="97"/>
          </p:nvPr>
        </p:nvSpPr>
        <p:spPr>
          <a:xfrm>
            <a:off x="2920498" y="2248420"/>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219" name="Text Placeholder 2"/>
          <p:cNvSpPr>
            <a:spLocks noGrp="1"/>
          </p:cNvSpPr>
          <p:nvPr>
            <p:ph type="body" sz="quarter" idx="98"/>
          </p:nvPr>
        </p:nvSpPr>
        <p:spPr>
          <a:xfrm>
            <a:off x="2920498" y="2522422"/>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220" name="Text Placeholder 2"/>
          <p:cNvSpPr>
            <a:spLocks noGrp="1"/>
          </p:cNvSpPr>
          <p:nvPr>
            <p:ph type="body" sz="quarter" idx="99"/>
          </p:nvPr>
        </p:nvSpPr>
        <p:spPr>
          <a:xfrm>
            <a:off x="2920498" y="2796424"/>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21" name="Text Placeholder 2"/>
          <p:cNvSpPr>
            <a:spLocks noGrp="1"/>
          </p:cNvSpPr>
          <p:nvPr>
            <p:ph type="body" sz="quarter" idx="100"/>
          </p:nvPr>
        </p:nvSpPr>
        <p:spPr>
          <a:xfrm>
            <a:off x="2920498" y="3061356"/>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22" name="Text Placeholder 2"/>
          <p:cNvSpPr>
            <a:spLocks noGrp="1"/>
          </p:cNvSpPr>
          <p:nvPr>
            <p:ph type="body" sz="quarter" idx="101"/>
          </p:nvPr>
        </p:nvSpPr>
        <p:spPr>
          <a:xfrm>
            <a:off x="5478261" y="1423804"/>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223" name="Picture Placeholder 4"/>
          <p:cNvSpPr>
            <a:spLocks noGrp="1"/>
          </p:cNvSpPr>
          <p:nvPr>
            <p:ph type="pic" sz="quarter" idx="102"/>
          </p:nvPr>
        </p:nvSpPr>
        <p:spPr>
          <a:xfrm>
            <a:off x="5308928" y="1697806"/>
            <a:ext cx="1583267" cy="492125"/>
          </a:xfrm>
        </p:spPr>
        <p:txBody>
          <a:bodyPr/>
          <a:lstStyle>
            <a:lvl1pPr algn="ctr">
              <a:defRPr sz="1100">
                <a:solidFill>
                  <a:schemeClr val="tx1"/>
                </a:solidFill>
              </a:defRPr>
            </a:lvl1pPr>
          </a:lstStyle>
          <a:p>
            <a:pPr lvl="0"/>
            <a:r>
              <a:rPr lang="en-US" noProof="0"/>
              <a:t>Drag picture to placeholder or click icon to add</a:t>
            </a:r>
          </a:p>
        </p:txBody>
      </p:sp>
      <p:sp>
        <p:nvSpPr>
          <p:cNvPr id="224" name="Text Placeholder 2"/>
          <p:cNvSpPr>
            <a:spLocks noGrp="1"/>
          </p:cNvSpPr>
          <p:nvPr>
            <p:ph type="body" sz="quarter" idx="103"/>
          </p:nvPr>
        </p:nvSpPr>
        <p:spPr>
          <a:xfrm>
            <a:off x="5293739" y="2248420"/>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225" name="Text Placeholder 2"/>
          <p:cNvSpPr>
            <a:spLocks noGrp="1"/>
          </p:cNvSpPr>
          <p:nvPr>
            <p:ph type="body" sz="quarter" idx="104"/>
          </p:nvPr>
        </p:nvSpPr>
        <p:spPr>
          <a:xfrm>
            <a:off x="5293739" y="2522422"/>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226" name="Text Placeholder 2"/>
          <p:cNvSpPr>
            <a:spLocks noGrp="1"/>
          </p:cNvSpPr>
          <p:nvPr>
            <p:ph type="body" sz="quarter" idx="105"/>
          </p:nvPr>
        </p:nvSpPr>
        <p:spPr>
          <a:xfrm>
            <a:off x="5293739" y="2796424"/>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27" name="Text Placeholder 2"/>
          <p:cNvSpPr>
            <a:spLocks noGrp="1"/>
          </p:cNvSpPr>
          <p:nvPr>
            <p:ph type="body" sz="quarter" idx="106"/>
          </p:nvPr>
        </p:nvSpPr>
        <p:spPr>
          <a:xfrm>
            <a:off x="5293739" y="3061356"/>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28" name="Text Placeholder 2"/>
          <p:cNvSpPr>
            <a:spLocks noGrp="1"/>
          </p:cNvSpPr>
          <p:nvPr>
            <p:ph type="body" sz="quarter" idx="107"/>
          </p:nvPr>
        </p:nvSpPr>
        <p:spPr>
          <a:xfrm>
            <a:off x="7827153" y="1423804"/>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229" name="Picture Placeholder 4"/>
          <p:cNvSpPr>
            <a:spLocks noGrp="1"/>
          </p:cNvSpPr>
          <p:nvPr>
            <p:ph type="pic" sz="quarter" idx="108"/>
          </p:nvPr>
        </p:nvSpPr>
        <p:spPr>
          <a:xfrm>
            <a:off x="7657820" y="1697806"/>
            <a:ext cx="1583267" cy="492125"/>
          </a:xfrm>
        </p:spPr>
        <p:txBody>
          <a:bodyPr/>
          <a:lstStyle>
            <a:lvl1pPr algn="ctr">
              <a:defRPr sz="1100">
                <a:solidFill>
                  <a:schemeClr val="tx1"/>
                </a:solidFill>
              </a:defRPr>
            </a:lvl1pPr>
          </a:lstStyle>
          <a:p>
            <a:pPr lvl="0"/>
            <a:r>
              <a:rPr lang="en-US" noProof="0"/>
              <a:t>Drag picture to placeholder or click icon to add</a:t>
            </a:r>
          </a:p>
        </p:txBody>
      </p:sp>
      <p:sp>
        <p:nvSpPr>
          <p:cNvPr id="230" name="Text Placeholder 2"/>
          <p:cNvSpPr>
            <a:spLocks noGrp="1"/>
          </p:cNvSpPr>
          <p:nvPr>
            <p:ph type="body" sz="quarter" idx="109"/>
          </p:nvPr>
        </p:nvSpPr>
        <p:spPr>
          <a:xfrm>
            <a:off x="7642631" y="2248420"/>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231" name="Text Placeholder 2"/>
          <p:cNvSpPr>
            <a:spLocks noGrp="1"/>
          </p:cNvSpPr>
          <p:nvPr>
            <p:ph type="body" sz="quarter" idx="110"/>
          </p:nvPr>
        </p:nvSpPr>
        <p:spPr>
          <a:xfrm>
            <a:off x="7642631" y="2522422"/>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232" name="Text Placeholder 2"/>
          <p:cNvSpPr>
            <a:spLocks noGrp="1"/>
          </p:cNvSpPr>
          <p:nvPr>
            <p:ph type="body" sz="quarter" idx="111"/>
          </p:nvPr>
        </p:nvSpPr>
        <p:spPr>
          <a:xfrm>
            <a:off x="7642631" y="2796424"/>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33" name="Text Placeholder 2"/>
          <p:cNvSpPr>
            <a:spLocks noGrp="1"/>
          </p:cNvSpPr>
          <p:nvPr>
            <p:ph type="body" sz="quarter" idx="112"/>
          </p:nvPr>
        </p:nvSpPr>
        <p:spPr>
          <a:xfrm>
            <a:off x="7642631" y="3061356"/>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34" name="Text Placeholder 2"/>
          <p:cNvSpPr>
            <a:spLocks noGrp="1"/>
          </p:cNvSpPr>
          <p:nvPr>
            <p:ph type="body" sz="quarter" idx="113"/>
          </p:nvPr>
        </p:nvSpPr>
        <p:spPr>
          <a:xfrm>
            <a:off x="10191624" y="1423804"/>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235" name="Picture Placeholder 4"/>
          <p:cNvSpPr>
            <a:spLocks noGrp="1"/>
          </p:cNvSpPr>
          <p:nvPr>
            <p:ph type="pic" sz="quarter" idx="114"/>
          </p:nvPr>
        </p:nvSpPr>
        <p:spPr>
          <a:xfrm>
            <a:off x="10022291" y="1697806"/>
            <a:ext cx="1583267" cy="492125"/>
          </a:xfrm>
        </p:spPr>
        <p:txBody>
          <a:bodyPr/>
          <a:lstStyle>
            <a:lvl1pPr algn="ctr">
              <a:defRPr sz="1100">
                <a:solidFill>
                  <a:schemeClr val="tx1"/>
                </a:solidFill>
              </a:defRPr>
            </a:lvl1pPr>
          </a:lstStyle>
          <a:p>
            <a:pPr lvl="0"/>
            <a:r>
              <a:rPr lang="en-US" noProof="0"/>
              <a:t>Drag picture to placeholder or click icon to add</a:t>
            </a:r>
          </a:p>
        </p:txBody>
      </p:sp>
      <p:sp>
        <p:nvSpPr>
          <p:cNvPr id="236" name="Text Placeholder 2"/>
          <p:cNvSpPr>
            <a:spLocks noGrp="1"/>
          </p:cNvSpPr>
          <p:nvPr>
            <p:ph type="body" sz="quarter" idx="115"/>
          </p:nvPr>
        </p:nvSpPr>
        <p:spPr>
          <a:xfrm>
            <a:off x="10007102" y="2248420"/>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237" name="Text Placeholder 2"/>
          <p:cNvSpPr>
            <a:spLocks noGrp="1"/>
          </p:cNvSpPr>
          <p:nvPr>
            <p:ph type="body" sz="quarter" idx="116"/>
          </p:nvPr>
        </p:nvSpPr>
        <p:spPr>
          <a:xfrm>
            <a:off x="10007102" y="2522422"/>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238" name="Text Placeholder 2"/>
          <p:cNvSpPr>
            <a:spLocks noGrp="1"/>
          </p:cNvSpPr>
          <p:nvPr>
            <p:ph type="body" sz="quarter" idx="117"/>
          </p:nvPr>
        </p:nvSpPr>
        <p:spPr>
          <a:xfrm>
            <a:off x="10007102" y="2796424"/>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39" name="Text Placeholder 2"/>
          <p:cNvSpPr>
            <a:spLocks noGrp="1"/>
          </p:cNvSpPr>
          <p:nvPr>
            <p:ph type="body" sz="quarter" idx="118"/>
          </p:nvPr>
        </p:nvSpPr>
        <p:spPr>
          <a:xfrm>
            <a:off x="10007102" y="3061356"/>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32" name="Slide Number Placeholder 2"/>
          <p:cNvSpPr>
            <a:spLocks noGrp="1"/>
          </p:cNvSpPr>
          <p:nvPr>
            <p:ph type="sldNum" sz="quarter" idx="120"/>
          </p:nvPr>
        </p:nvSpPr>
        <p:spPr/>
        <p:txBody>
          <a:bodyPr/>
          <a:lstStyle>
            <a:lvl1pPr>
              <a:defRPr smtClean="0"/>
            </a:lvl1pPr>
          </a:lstStyle>
          <a:p>
            <a:pPr>
              <a:defRPr/>
            </a:pPr>
            <a:fld id="{3A222C60-0C88-4802-B3D8-A53E3CE67CAB}" type="slidenum">
              <a:rPr lang="en-US" altLang="en-US"/>
              <a:pPr>
                <a:defRPr/>
              </a:pPr>
              <a:t>‹#›</a:t>
            </a:fld>
            <a:endParaRPr lang="en-US" altLang="en-US"/>
          </a:p>
        </p:txBody>
      </p:sp>
      <p:sp>
        <p:nvSpPr>
          <p:cNvPr id="133" name="Rectangle 132"/>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134"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2928709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a:t>Drag picture to placeholder or click icon to add</a:t>
            </a:r>
          </a:p>
        </p:txBody>
      </p:sp>
      <p:sp>
        <p:nvSpPr>
          <p:cNvPr id="3" name="Title 2"/>
          <p:cNvSpPr>
            <a:spLocks noGrp="1"/>
          </p:cNvSpPr>
          <p:nvPr>
            <p:ph type="title"/>
          </p:nvPr>
        </p:nvSpPr>
        <p:spPr>
          <a:xfrm>
            <a:off x="6595089" y="4064002"/>
            <a:ext cx="5305239" cy="1751263"/>
          </a:xfrm>
        </p:spPr>
        <p:txBody>
          <a:bodyPr/>
          <a:lstStyle>
            <a:lvl1pPr>
              <a:defRPr sz="3000" b="0" i="0">
                <a:solidFill>
                  <a:schemeClr val="tx1"/>
                </a:solidFill>
                <a:effectLst/>
                <a:latin typeface="Arial"/>
                <a:cs typeface="Arial"/>
              </a:defRPr>
            </a:lvl1pPr>
          </a:lstStyle>
          <a:p>
            <a:r>
              <a:rPr lang="en-US"/>
              <a:t>Click to edit Master title style</a:t>
            </a:r>
          </a:p>
        </p:txBody>
      </p:sp>
      <p:sp>
        <p:nvSpPr>
          <p:cNvPr id="5" name="Slide Number Placeholder 3"/>
          <p:cNvSpPr>
            <a:spLocks noGrp="1"/>
          </p:cNvSpPr>
          <p:nvPr>
            <p:ph type="sldNum" sz="quarter" idx="11"/>
          </p:nvPr>
        </p:nvSpPr>
        <p:spPr/>
        <p:txBody>
          <a:bodyPr/>
          <a:lstStyle>
            <a:lvl1pPr>
              <a:defRPr/>
            </a:lvl1pPr>
          </a:lstStyle>
          <a:p>
            <a:pPr>
              <a:defRPr/>
            </a:pPr>
            <a:fld id="{C50C3E2B-884A-45CB-8957-733B68B61F44}" type="slidenum">
              <a:rPr lang="en-US" altLang="en-US"/>
              <a:pPr>
                <a:defRPr/>
              </a:pPr>
              <a:t>‹#›</a:t>
            </a:fld>
            <a:endParaRPr lang="en-US" altLang="en-US"/>
          </a:p>
        </p:txBody>
      </p:sp>
    </p:spTree>
    <p:extLst>
      <p:ext uri="{BB962C8B-B14F-4D97-AF65-F5344CB8AC3E}">
        <p14:creationId xmlns:p14="http://schemas.microsoft.com/office/powerpoint/2010/main" val="3793592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5128685" y="5302250"/>
            <a:ext cx="7063316"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 name="Picture Placeholder 3"/>
          <p:cNvSpPr>
            <a:spLocks noGrp="1"/>
          </p:cNvSpPr>
          <p:nvPr>
            <p:ph type="pic" sz="quarter" idx="10"/>
          </p:nvPr>
        </p:nvSpPr>
        <p:spPr>
          <a:xfrm>
            <a:off x="0" y="0"/>
            <a:ext cx="12192000" cy="6858000"/>
          </a:xfrm>
        </p:spPr>
        <p:txBody>
          <a:bodyPr/>
          <a:lstStyle>
            <a:lvl1pPr algn="ctr">
              <a:defRPr baseline="0"/>
            </a:lvl1pPr>
          </a:lstStyle>
          <a:p>
            <a:pPr lvl="0"/>
            <a:r>
              <a:rPr lang="en-US" noProof="0"/>
              <a:t>Drag picture to placeholder or click icon to add</a:t>
            </a:r>
          </a:p>
        </p:txBody>
      </p:sp>
      <p:sp>
        <p:nvSpPr>
          <p:cNvPr id="3" name="Title 2"/>
          <p:cNvSpPr>
            <a:spLocks noGrp="1"/>
          </p:cNvSpPr>
          <p:nvPr>
            <p:ph type="title"/>
          </p:nvPr>
        </p:nvSpPr>
        <p:spPr>
          <a:xfrm>
            <a:off x="6595089" y="3075216"/>
            <a:ext cx="5305239" cy="1950356"/>
          </a:xfrm>
        </p:spPr>
        <p:txBody>
          <a:bodyPr/>
          <a:lstStyle>
            <a:lvl1pPr>
              <a:defRPr sz="3000" b="0" i="0" baseline="0">
                <a:solidFill>
                  <a:schemeClr val="tx1"/>
                </a:solidFill>
                <a:effectLst/>
                <a:latin typeface="Arial"/>
                <a:cs typeface="Arial"/>
              </a:defRPr>
            </a:lvl1pPr>
          </a:lstStyle>
          <a:p>
            <a:r>
              <a:rPr lang="en-US"/>
              <a:t>Click to edit Master title style</a:t>
            </a:r>
          </a:p>
        </p:txBody>
      </p:sp>
    </p:spTree>
    <p:extLst>
      <p:ext uri="{BB962C8B-B14F-4D97-AF65-F5344CB8AC3E}">
        <p14:creationId xmlns:p14="http://schemas.microsoft.com/office/powerpoint/2010/main" val="186606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a:off x="0" y="4311651"/>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2"/>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334" y="4729164"/>
            <a:ext cx="674581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7576097" y="4699002"/>
            <a:ext cx="3761560" cy="1393637"/>
          </a:xfrm>
        </p:spPr>
        <p:txBody>
          <a:bodyPr anchor="b"/>
          <a:lstStyle>
            <a:lvl1pPr algn="r">
              <a:lnSpc>
                <a:spcPct val="100000"/>
              </a:lnSpc>
              <a:defRPr sz="1400" b="0" i="0" baseline="0">
                <a:solidFill>
                  <a:schemeClr val="tx1"/>
                </a:solidFill>
                <a:latin typeface="Andes" panose="02000000000000000000" pitchFamily="50" charset="0"/>
                <a:cs typeface="Arial"/>
              </a:defRPr>
            </a:lvl1pPr>
            <a:lvl2pPr algn="r">
              <a:defRPr sz="1400" b="0" i="0">
                <a:latin typeface="Andes" panose="02000000000000000000" pitchFamily="50" charset="0"/>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 name="Rectangle 1028"/>
          <p:cNvSpPr>
            <a:spLocks noGrp="1" noChangeArrowheads="1"/>
          </p:cNvSpPr>
          <p:nvPr>
            <p:ph type="dt" sz="half" idx="15"/>
          </p:nvPr>
        </p:nvSpPr>
        <p:spPr>
          <a:xfrm>
            <a:off x="7922684" y="6107114"/>
            <a:ext cx="3401483" cy="306387"/>
          </a:xfrm>
        </p:spPr>
        <p:txBody>
          <a:bodyPr rIns="0" anchor="ctr"/>
          <a:lstStyle>
            <a:lvl1pPr algn="r">
              <a:defRPr b="0" i="0">
                <a:solidFill>
                  <a:schemeClr val="tx1"/>
                </a:solidFill>
                <a:latin typeface="Andes" panose="02000000000000000000" pitchFamily="50" charset="0"/>
                <a:cs typeface="Arial"/>
              </a:defRPr>
            </a:lvl1pPr>
          </a:lstStyle>
          <a:p>
            <a:pPr>
              <a:defRPr/>
            </a:pPr>
            <a:endParaRPr lang="en-US"/>
          </a:p>
        </p:txBody>
      </p:sp>
    </p:spTree>
    <p:extLst>
      <p:ext uri="{BB962C8B-B14F-4D97-AF65-F5344CB8AC3E}">
        <p14:creationId xmlns:p14="http://schemas.microsoft.com/office/powerpoint/2010/main" val="1228878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7" y="1492369"/>
            <a:ext cx="11260667" cy="4709463"/>
          </a:xfrm>
        </p:spPr>
        <p:txBody>
          <a:bodyPr/>
          <a:lstStyle/>
          <a:p>
            <a:pPr lvl="0"/>
            <a:endParaRPr lang="en-US" noProof="0"/>
          </a:p>
        </p:txBody>
      </p:sp>
      <p:sp>
        <p:nvSpPr>
          <p:cNvPr id="4" name="Slide Number Placeholder 3"/>
          <p:cNvSpPr>
            <a:spLocks noGrp="1"/>
          </p:cNvSpPr>
          <p:nvPr>
            <p:ph type="sldNum" sz="quarter" idx="19"/>
          </p:nvPr>
        </p:nvSpPr>
        <p:spPr/>
        <p:txBody>
          <a:bodyPr/>
          <a:lstStyle>
            <a:lvl1pPr>
              <a:defRPr/>
            </a:lvl1pPr>
          </a:lstStyle>
          <a:p>
            <a:pPr>
              <a:defRPr/>
            </a:pPr>
            <a:fld id="{728C3C7A-FFFE-4483-A4C6-E69FC7FB4A6F}" type="slidenum">
              <a:rPr lang="en-US" altLang="en-US"/>
              <a:pPr>
                <a:defRPr/>
              </a:pPr>
              <a:t>‹#›</a:t>
            </a:fld>
            <a:endParaRPr lang="en-US" altLang="en-US"/>
          </a:p>
        </p:txBody>
      </p:sp>
      <p:sp>
        <p:nvSpPr>
          <p:cNvPr id="6" name="Rectangle 5"/>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7"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833340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466491"/>
            <a:ext cx="5545665" cy="4728992"/>
          </a:xfrm>
        </p:spPr>
        <p:txBody>
          <a:bodyPr/>
          <a:lstStyle/>
          <a:p>
            <a:pPr lvl="0"/>
            <a:endParaRPr lang="en-US" noProof="0"/>
          </a:p>
        </p:txBody>
      </p:sp>
      <p:sp>
        <p:nvSpPr>
          <p:cNvPr id="13" name="Chart Placeholder 4"/>
          <p:cNvSpPr>
            <a:spLocks noGrp="1"/>
          </p:cNvSpPr>
          <p:nvPr>
            <p:ph type="chart" sz="quarter" idx="19"/>
          </p:nvPr>
        </p:nvSpPr>
        <p:spPr>
          <a:xfrm>
            <a:off x="6143978" y="1466491"/>
            <a:ext cx="5545665" cy="4728992"/>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pPr>
              <a:defRPr/>
            </a:pPr>
            <a:fld id="{6A118897-D4B5-4C14-AF02-9377D8A8E0F2}" type="slidenum">
              <a:rPr lang="en-US" altLang="en-US"/>
              <a:pPr>
                <a:defRPr/>
              </a:pPr>
              <a:t>‹#›</a:t>
            </a:fld>
            <a:endParaRPr lang="en-US" altLang="en-US"/>
          </a:p>
        </p:txBody>
      </p:sp>
      <p:sp>
        <p:nvSpPr>
          <p:cNvPr id="8" name="Rectangle 7"/>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9"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2153519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483743"/>
            <a:ext cx="5545665" cy="4815254"/>
          </a:xfrm>
        </p:spPr>
        <p:txBody>
          <a:bodyPr/>
          <a:lstStyle/>
          <a:p>
            <a:pPr lvl="0"/>
            <a:endParaRPr lang="en-US" noProof="0"/>
          </a:p>
        </p:txBody>
      </p:sp>
      <p:sp>
        <p:nvSpPr>
          <p:cNvPr id="13" name="Chart Placeholder 4"/>
          <p:cNvSpPr>
            <a:spLocks noGrp="1"/>
          </p:cNvSpPr>
          <p:nvPr>
            <p:ph type="chart" sz="quarter" idx="19"/>
          </p:nvPr>
        </p:nvSpPr>
        <p:spPr>
          <a:xfrm>
            <a:off x="6143978" y="1483743"/>
            <a:ext cx="5545665" cy="2228688"/>
          </a:xfrm>
        </p:spPr>
        <p:txBody>
          <a:bodyPr/>
          <a:lstStyle/>
          <a:p>
            <a:pPr lvl="0"/>
            <a:endParaRPr lang="en-US" noProof="0"/>
          </a:p>
        </p:txBody>
      </p:sp>
      <p:sp>
        <p:nvSpPr>
          <p:cNvPr id="8" name="Chart Placeholder 4"/>
          <p:cNvSpPr>
            <a:spLocks noGrp="1"/>
          </p:cNvSpPr>
          <p:nvPr>
            <p:ph type="chart" sz="quarter" idx="20"/>
          </p:nvPr>
        </p:nvSpPr>
        <p:spPr>
          <a:xfrm>
            <a:off x="6149622" y="4059727"/>
            <a:ext cx="5545665" cy="2228688"/>
          </a:xfrm>
        </p:spPr>
        <p:txBody>
          <a:bodyPr/>
          <a:lstStyle/>
          <a:p>
            <a:pPr lvl="0"/>
            <a:endParaRPr lang="en-US" noProof="0"/>
          </a:p>
        </p:txBody>
      </p:sp>
      <p:sp>
        <p:nvSpPr>
          <p:cNvPr id="6" name="Slide Number Placeholder 3"/>
          <p:cNvSpPr>
            <a:spLocks noGrp="1"/>
          </p:cNvSpPr>
          <p:nvPr>
            <p:ph type="sldNum" sz="quarter" idx="21"/>
          </p:nvPr>
        </p:nvSpPr>
        <p:spPr/>
        <p:txBody>
          <a:bodyPr/>
          <a:lstStyle>
            <a:lvl1pPr>
              <a:defRPr/>
            </a:lvl1pPr>
          </a:lstStyle>
          <a:p>
            <a:pPr>
              <a:defRPr/>
            </a:pPr>
            <a:fld id="{5C099D6D-C50A-43E0-A7E1-A543FB93052F}" type="slidenum">
              <a:rPr lang="en-US" altLang="en-US"/>
              <a:pPr>
                <a:defRPr/>
              </a:pPr>
              <a:t>‹#›</a:t>
            </a:fld>
            <a:endParaRPr lang="en-US" altLang="en-US"/>
          </a:p>
        </p:txBody>
      </p:sp>
      <p:sp>
        <p:nvSpPr>
          <p:cNvPr id="9" name="Rectangle 8"/>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10"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3423189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ur Chart Slide">
    <p:spTree>
      <p:nvGrpSpPr>
        <p:cNvPr id="1" name=""/>
        <p:cNvGrpSpPr/>
        <p:nvPr/>
      </p:nvGrpSpPr>
      <p:grpSpPr>
        <a:xfrm>
          <a:off x="0" y="0"/>
          <a:ext cx="0" cy="0"/>
          <a:chOff x="0" y="0"/>
          <a:chExt cx="0" cy="0"/>
        </a:xfrm>
      </p:grpSpPr>
      <p:sp>
        <p:nvSpPr>
          <p:cNvPr id="13" name="Chart Placeholder 4"/>
          <p:cNvSpPr>
            <a:spLocks noGrp="1"/>
          </p:cNvSpPr>
          <p:nvPr>
            <p:ph type="chart" sz="quarter" idx="19"/>
          </p:nvPr>
        </p:nvSpPr>
        <p:spPr>
          <a:xfrm>
            <a:off x="6143978" y="1386579"/>
            <a:ext cx="5545665" cy="2320646"/>
          </a:xfrm>
        </p:spPr>
        <p:txBody>
          <a:bodyPr/>
          <a:lstStyle/>
          <a:p>
            <a:pPr lvl="0"/>
            <a:endParaRPr lang="en-US" noProof="0"/>
          </a:p>
        </p:txBody>
      </p:sp>
      <p:sp>
        <p:nvSpPr>
          <p:cNvPr id="8" name="Chart Placeholder 4"/>
          <p:cNvSpPr>
            <a:spLocks noGrp="1"/>
          </p:cNvSpPr>
          <p:nvPr>
            <p:ph type="chart" sz="quarter" idx="20"/>
          </p:nvPr>
        </p:nvSpPr>
        <p:spPr>
          <a:xfrm>
            <a:off x="6149622" y="3962563"/>
            <a:ext cx="5545665" cy="2320646"/>
          </a:xfrm>
        </p:spPr>
        <p:txBody>
          <a:bodyPr/>
          <a:lstStyle/>
          <a:p>
            <a:pPr lvl="0"/>
            <a:endParaRPr lang="en-US" noProof="0"/>
          </a:p>
        </p:txBody>
      </p:sp>
      <p:sp>
        <p:nvSpPr>
          <p:cNvPr id="9" name="Chart Placeholder 4"/>
          <p:cNvSpPr>
            <a:spLocks noGrp="1"/>
          </p:cNvSpPr>
          <p:nvPr>
            <p:ph type="chart" sz="quarter" idx="21"/>
          </p:nvPr>
        </p:nvSpPr>
        <p:spPr>
          <a:xfrm>
            <a:off x="462845" y="1380229"/>
            <a:ext cx="5545665" cy="2320646"/>
          </a:xfrm>
        </p:spPr>
        <p:txBody>
          <a:bodyPr/>
          <a:lstStyle/>
          <a:p>
            <a:pPr lvl="0"/>
            <a:endParaRPr lang="en-US" noProof="0"/>
          </a:p>
        </p:txBody>
      </p:sp>
      <p:sp>
        <p:nvSpPr>
          <p:cNvPr id="14" name="Chart Placeholder 4"/>
          <p:cNvSpPr>
            <a:spLocks noGrp="1"/>
          </p:cNvSpPr>
          <p:nvPr>
            <p:ph type="chart" sz="quarter" idx="22"/>
          </p:nvPr>
        </p:nvSpPr>
        <p:spPr>
          <a:xfrm>
            <a:off x="468489" y="3956213"/>
            <a:ext cx="5545665" cy="2320646"/>
          </a:xfrm>
        </p:spPr>
        <p:txBody>
          <a:bodyPr/>
          <a:lstStyle/>
          <a:p>
            <a:pPr lvl="0"/>
            <a:endParaRPr lang="en-US" noProof="0"/>
          </a:p>
        </p:txBody>
      </p:sp>
      <p:sp>
        <p:nvSpPr>
          <p:cNvPr id="7" name="Slide Number Placeholder 3"/>
          <p:cNvSpPr>
            <a:spLocks noGrp="1"/>
          </p:cNvSpPr>
          <p:nvPr>
            <p:ph type="sldNum" sz="quarter" idx="23"/>
          </p:nvPr>
        </p:nvSpPr>
        <p:spPr/>
        <p:txBody>
          <a:bodyPr/>
          <a:lstStyle>
            <a:lvl1pPr>
              <a:defRPr/>
            </a:lvl1pPr>
          </a:lstStyle>
          <a:p>
            <a:pPr>
              <a:defRPr/>
            </a:pPr>
            <a:fld id="{4C3FBB0B-C2E6-43D1-8A71-9B67AC369E11}" type="slidenum">
              <a:rPr lang="en-US" altLang="en-US"/>
              <a:pPr>
                <a:defRPr/>
              </a:pPr>
              <a:t>‹#›</a:t>
            </a:fld>
            <a:endParaRPr lang="en-US" altLang="en-US"/>
          </a:p>
        </p:txBody>
      </p:sp>
      <p:sp>
        <p:nvSpPr>
          <p:cNvPr id="11" name="Rectangle 10"/>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12"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1054930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61" name="Rectangle 60"/>
          <p:cNvSpPr>
            <a:spLocks noChangeArrowheads="1"/>
          </p:cNvSpPr>
          <p:nvPr/>
        </p:nvSpPr>
        <p:spPr bwMode="auto">
          <a:xfrm>
            <a:off x="0" y="2828926"/>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1154547" y="1306550"/>
            <a:ext cx="9728968" cy="1450437"/>
          </a:xfrm>
        </p:spPr>
        <p:txBody>
          <a:bodyPr/>
          <a:lstStyle>
            <a:lvl1pPr>
              <a:defRPr sz="380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1134806" y="3074089"/>
            <a:ext cx="9771695"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2700269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act Slid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466373" y="1423358"/>
            <a:ext cx="11372849" cy="4795512"/>
          </a:xfrm>
        </p:spPr>
        <p:txBody>
          <a:bodyPr>
            <a:normAutofit/>
          </a:bodyPr>
          <a:lstStyle>
            <a:lvl1pPr>
              <a:lnSpc>
                <a:spcPct val="100000"/>
              </a:lnSpc>
              <a:spcBef>
                <a:spcPts val="0"/>
              </a:spcBef>
              <a:defRPr sz="1200"/>
            </a:lvl1pPr>
          </a:lstStyle>
          <a:p>
            <a:pPr lvl="0"/>
            <a:endParaRPr lang="en-US" noProof="0"/>
          </a:p>
        </p:txBody>
      </p:sp>
      <p:sp>
        <p:nvSpPr>
          <p:cNvPr id="4" name="Slide Number Placeholder 3"/>
          <p:cNvSpPr>
            <a:spLocks noGrp="1"/>
          </p:cNvSpPr>
          <p:nvPr>
            <p:ph type="sldNum" sz="quarter" idx="14"/>
          </p:nvPr>
        </p:nvSpPr>
        <p:spPr/>
        <p:txBody>
          <a:bodyPr/>
          <a:lstStyle>
            <a:lvl1pPr>
              <a:defRPr/>
            </a:lvl1pPr>
          </a:lstStyle>
          <a:p>
            <a:pPr>
              <a:defRPr/>
            </a:pPr>
            <a:fld id="{43A65391-5C50-4106-8E27-549388FA9190}" type="slidenum">
              <a:rPr lang="en-US" altLang="en-US"/>
              <a:pPr>
                <a:defRPr/>
              </a:pPr>
              <a:t>‹#›</a:t>
            </a:fld>
            <a:endParaRPr lang="en-US" altLang="en-US"/>
          </a:p>
        </p:txBody>
      </p:sp>
      <p:sp>
        <p:nvSpPr>
          <p:cNvPr id="7" name="Rectangle 6"/>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8"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3135034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 name="Rectangle 5"/>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334" y="4729164"/>
            <a:ext cx="674581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7576097" y="4699002"/>
            <a:ext cx="3761560" cy="1393637"/>
          </a:xfrm>
        </p:spPr>
        <p:txBody>
          <a:bodyPr anchor="b"/>
          <a:lstStyle>
            <a:lvl1pPr marL="0" marR="0" indent="0" algn="r" defTabSz="914400" rtl="0" eaLnBrk="1" fontAlgn="base" latinLnBrk="0" hangingPunct="1">
              <a:lnSpc>
                <a:spcPct val="115000"/>
              </a:lnSpc>
              <a:spcBef>
                <a:spcPct val="20000"/>
              </a:spcBef>
              <a:spcAft>
                <a:spcPct val="0"/>
              </a:spcAft>
              <a:buClr>
                <a:srgbClr val="00783C"/>
              </a:buClr>
              <a:buSzTx/>
              <a:buFontTx/>
              <a:buNone/>
              <a:tabLst/>
              <a:defRPr sz="1400" b="0" i="0" baseline="0">
                <a:solidFill>
                  <a:schemeClr val="tx1"/>
                </a:solidFill>
                <a:latin typeface="Andes" panose="02000000000000000000" pitchFamily="50" charset="0"/>
                <a:cs typeface="Arial"/>
              </a:defRPr>
            </a:lvl1pPr>
            <a:lvl2pPr marL="0" marR="0" indent="0" algn="r" defTabSz="914400" rtl="0" eaLnBrk="1" fontAlgn="base" latinLnBrk="0" hangingPunct="1">
              <a:lnSpc>
                <a:spcPct val="100000"/>
              </a:lnSpc>
              <a:spcBef>
                <a:spcPct val="20000"/>
              </a:spcBef>
              <a:spcAft>
                <a:spcPct val="0"/>
              </a:spcAft>
              <a:buClr>
                <a:srgbClr val="00783C"/>
              </a:buClr>
              <a:buSzTx/>
              <a:buFont typeface="Wingdings" charset="0"/>
              <a:buNone/>
              <a:tabLst/>
              <a:defRPr sz="1400" b="0" i="0">
                <a:latin typeface="Andes" panose="02000000000000000000" pitchFamily="50" charset="0"/>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7922684" y="6107114"/>
            <a:ext cx="3401483" cy="306387"/>
          </a:xfrm>
        </p:spPr>
        <p:txBody>
          <a:bodyPr rIns="0" anchor="ctr"/>
          <a:lstStyle>
            <a:lvl1pPr algn="r">
              <a:defRPr b="0" i="0">
                <a:solidFill>
                  <a:schemeClr val="tx1"/>
                </a:solidFill>
                <a:latin typeface="Andes" panose="02000000000000000000" pitchFamily="50" charset="0"/>
                <a:cs typeface="Arial"/>
              </a:defRPr>
            </a:lvl1pPr>
          </a:lstStyle>
          <a:p>
            <a:pPr>
              <a:defRPr/>
            </a:pPr>
            <a:endParaRPr lang="en-US"/>
          </a:p>
        </p:txBody>
      </p:sp>
    </p:spTree>
    <p:extLst>
      <p:ext uri="{BB962C8B-B14F-4D97-AF65-F5344CB8AC3E}">
        <p14:creationId xmlns:p14="http://schemas.microsoft.com/office/powerpoint/2010/main" val="341830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a:off x="0" y="4311651"/>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2"/>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334" y="4729164"/>
            <a:ext cx="674581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7576097" y="4699002"/>
            <a:ext cx="3761560" cy="1393637"/>
          </a:xfrm>
        </p:spPr>
        <p:txBody>
          <a:bodyPr anchor="b"/>
          <a:lstStyle>
            <a:lvl1pPr algn="r">
              <a:lnSpc>
                <a:spcPct val="100000"/>
              </a:lnSpc>
              <a:defRPr sz="1400" b="0" i="0" baseline="0">
                <a:solidFill>
                  <a:schemeClr val="tx1"/>
                </a:solidFill>
                <a:latin typeface="Andes" panose="02000000000000000000" pitchFamily="50" charset="0"/>
                <a:cs typeface="Arial"/>
              </a:defRPr>
            </a:lvl1pPr>
            <a:lvl2pPr algn="r">
              <a:defRPr sz="1400" b="0" i="0">
                <a:latin typeface="Andes" panose="02000000000000000000" pitchFamily="50" charset="0"/>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 name="Rectangle 1028"/>
          <p:cNvSpPr>
            <a:spLocks noGrp="1" noChangeArrowheads="1"/>
          </p:cNvSpPr>
          <p:nvPr>
            <p:ph type="dt" sz="half" idx="15"/>
          </p:nvPr>
        </p:nvSpPr>
        <p:spPr>
          <a:xfrm>
            <a:off x="7922684" y="6107114"/>
            <a:ext cx="3401483" cy="306387"/>
          </a:xfrm>
        </p:spPr>
        <p:txBody>
          <a:bodyPr rIns="0" anchor="ctr"/>
          <a:lstStyle>
            <a:lvl1pPr algn="r">
              <a:defRPr b="0" i="0">
                <a:solidFill>
                  <a:schemeClr val="tx1"/>
                </a:solidFill>
                <a:latin typeface="Andes" panose="02000000000000000000" pitchFamily="50" charset="0"/>
                <a:cs typeface="Arial"/>
              </a:defRPr>
            </a:lvl1pPr>
          </a:lstStyle>
          <a:p>
            <a:pPr>
              <a:defRPr/>
            </a:pPr>
            <a:endParaRPr lang="en-US"/>
          </a:p>
        </p:txBody>
      </p:sp>
    </p:spTree>
    <p:extLst>
      <p:ext uri="{BB962C8B-B14F-4D97-AF65-F5344CB8AC3E}">
        <p14:creationId xmlns:p14="http://schemas.microsoft.com/office/powerpoint/2010/main" val="150812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 name="Rectangle 5"/>
          <p:cNvSpPr>
            <a:spLocks noChangeArrowheads="1"/>
          </p:cNvSpPr>
          <p:nvPr/>
        </p:nvSpPr>
        <p:spPr bwMode="auto">
          <a:xfrm>
            <a:off x="0" y="4302126"/>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334" y="4729164"/>
            <a:ext cx="674581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861340" y="1189790"/>
            <a:ext cx="938596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878236" y="3000005"/>
            <a:ext cx="9369065"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9" name="Text Placeholder 331"/>
          <p:cNvSpPr>
            <a:spLocks noGrp="1"/>
          </p:cNvSpPr>
          <p:nvPr>
            <p:ph type="body" sz="quarter" idx="14"/>
          </p:nvPr>
        </p:nvSpPr>
        <p:spPr>
          <a:xfrm>
            <a:off x="7576097" y="4699002"/>
            <a:ext cx="3761560" cy="1393637"/>
          </a:xfrm>
        </p:spPr>
        <p:txBody>
          <a:bodyPr anchor="b"/>
          <a:lstStyle>
            <a:lvl1pPr algn="r">
              <a:lnSpc>
                <a:spcPct val="100000"/>
              </a:lnSpc>
              <a:defRPr sz="1400" b="0" i="0" baseline="0">
                <a:solidFill>
                  <a:schemeClr val="tx1"/>
                </a:solidFill>
                <a:latin typeface="Andes" panose="02000000000000000000" pitchFamily="50" charset="0"/>
                <a:cs typeface="Arial"/>
              </a:defRPr>
            </a:lvl1pPr>
            <a:lvl2pPr algn="r">
              <a:defRPr sz="1400" b="0" i="0">
                <a:latin typeface="Andes" panose="02000000000000000000" pitchFamily="50" charset="0"/>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7622118" y="6116639"/>
            <a:ext cx="3625849" cy="306387"/>
          </a:xfrm>
        </p:spPr>
        <p:txBody>
          <a:bodyPr rIns="0" anchor="ctr"/>
          <a:lstStyle>
            <a:lvl1pPr algn="r">
              <a:defRPr b="0" i="0">
                <a:solidFill>
                  <a:schemeClr val="tx1"/>
                </a:solidFill>
                <a:latin typeface="Andes" panose="02000000000000000000" pitchFamily="50" charset="0"/>
                <a:cs typeface="Arial"/>
              </a:defRPr>
            </a:lvl1pPr>
          </a:lstStyle>
          <a:p>
            <a:pPr>
              <a:defRPr/>
            </a:pPr>
            <a:endParaRPr lang="en-US"/>
          </a:p>
        </p:txBody>
      </p:sp>
    </p:spTree>
    <p:extLst>
      <p:ext uri="{BB962C8B-B14F-4D97-AF65-F5344CB8AC3E}">
        <p14:creationId xmlns:p14="http://schemas.microsoft.com/office/powerpoint/2010/main" val="459372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2" name="Title 1"/>
          <p:cNvSpPr>
            <a:spLocks noGrp="1"/>
          </p:cNvSpPr>
          <p:nvPr>
            <p:ph type="title"/>
          </p:nvPr>
        </p:nvSpPr>
        <p:spPr>
          <a:xfrm>
            <a:off x="475915" y="301632"/>
            <a:ext cx="11282705" cy="756707"/>
          </a:xfrm>
        </p:spPr>
        <p:txBody>
          <a:bodyPr/>
          <a:lstStyle>
            <a:lvl1pPr>
              <a:defRPr sz="22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8" y="1598614"/>
            <a:ext cx="11303001" cy="4613804"/>
          </a:xfrm>
        </p:spPr>
        <p:txBody>
          <a:bodyPr>
            <a:normAutofit/>
          </a:bodyPr>
          <a:lstStyle>
            <a:lvl1pPr>
              <a:lnSpc>
                <a:spcPct val="100000"/>
              </a:lnSpc>
              <a:spcBef>
                <a:spcPts val="2400"/>
              </a:spcBef>
              <a:tabLst>
                <a:tab pos="8402510"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r>
              <a:rPr lang="en-US"/>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19B42D47-5ECB-4A64-9C06-62D1F1E257DE}" type="slidenum">
              <a:rPr lang="en-US" altLang="en-US"/>
              <a:pPr>
                <a:defRPr/>
              </a:pPr>
              <a:t>‹#›</a:t>
            </a:fld>
            <a:endParaRPr lang="en-US" altLang="en-US"/>
          </a:p>
        </p:txBody>
      </p:sp>
    </p:spTree>
    <p:extLst>
      <p:ext uri="{BB962C8B-B14F-4D97-AF65-F5344CB8AC3E}">
        <p14:creationId xmlns:p14="http://schemas.microsoft.com/office/powerpoint/2010/main" val="1946706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 name="Rectangle 5"/>
          <p:cNvSpPr>
            <a:spLocks noChangeArrowheads="1"/>
          </p:cNvSpPr>
          <p:nvPr/>
        </p:nvSpPr>
        <p:spPr bwMode="auto">
          <a:xfrm>
            <a:off x="0" y="4302126"/>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334" y="4729164"/>
            <a:ext cx="674581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861340" y="1189790"/>
            <a:ext cx="938596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878236" y="3000005"/>
            <a:ext cx="9369065"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9" name="Text Placeholder 331"/>
          <p:cNvSpPr>
            <a:spLocks noGrp="1"/>
          </p:cNvSpPr>
          <p:nvPr>
            <p:ph type="body" sz="quarter" idx="14"/>
          </p:nvPr>
        </p:nvSpPr>
        <p:spPr>
          <a:xfrm>
            <a:off x="7576097" y="4699002"/>
            <a:ext cx="3761560" cy="1393637"/>
          </a:xfrm>
        </p:spPr>
        <p:txBody>
          <a:bodyPr anchor="b"/>
          <a:lstStyle>
            <a:lvl1pPr algn="r">
              <a:lnSpc>
                <a:spcPct val="100000"/>
              </a:lnSpc>
              <a:defRPr sz="1400" b="0" i="0" baseline="0">
                <a:solidFill>
                  <a:schemeClr val="tx1"/>
                </a:solidFill>
                <a:latin typeface="Andes" panose="02000000000000000000" pitchFamily="50" charset="0"/>
                <a:cs typeface="Arial"/>
              </a:defRPr>
            </a:lvl1pPr>
            <a:lvl2pPr algn="r">
              <a:defRPr sz="1400" b="0" i="0">
                <a:latin typeface="Andes" panose="02000000000000000000" pitchFamily="50" charset="0"/>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7622118" y="6116639"/>
            <a:ext cx="3625849" cy="306387"/>
          </a:xfrm>
        </p:spPr>
        <p:txBody>
          <a:bodyPr rIns="0" anchor="ctr"/>
          <a:lstStyle>
            <a:lvl1pPr algn="r">
              <a:defRPr b="0" i="0">
                <a:solidFill>
                  <a:schemeClr val="tx1"/>
                </a:solidFill>
                <a:latin typeface="Andes" panose="02000000000000000000" pitchFamily="50" charset="0"/>
                <a:cs typeface="Arial"/>
              </a:defRPr>
            </a:lvl1pPr>
          </a:lstStyle>
          <a:p>
            <a:pPr>
              <a:defRPr/>
            </a:pPr>
            <a:endParaRPr lang="en-US"/>
          </a:p>
        </p:txBody>
      </p:sp>
    </p:spTree>
    <p:extLst>
      <p:ext uri="{BB962C8B-B14F-4D97-AF65-F5344CB8AC3E}">
        <p14:creationId xmlns:p14="http://schemas.microsoft.com/office/powerpoint/2010/main" val="294723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2"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800" smtClean="0"/>
            </a:lvl1pPr>
          </a:lstStyle>
          <a:p>
            <a:pPr lvl="0"/>
            <a:r>
              <a:rPr lang="en-US"/>
              <a:t>Click to edit Master text styles</a:t>
            </a:r>
          </a:p>
        </p:txBody>
      </p:sp>
      <p:sp>
        <p:nvSpPr>
          <p:cNvPr id="6" name="Slide Number Placeholder 7"/>
          <p:cNvSpPr>
            <a:spLocks noGrp="1"/>
          </p:cNvSpPr>
          <p:nvPr>
            <p:ph type="sldNum" sz="quarter" idx="15"/>
          </p:nvPr>
        </p:nvSpPr>
        <p:spPr/>
        <p:txBody>
          <a:bodyPr/>
          <a:lstStyle>
            <a:lvl1pPr>
              <a:defRPr smtClean="0"/>
            </a:lvl1pPr>
          </a:lstStyle>
          <a:p>
            <a:pPr>
              <a:defRPr/>
            </a:pPr>
            <a:fld id="{8655DD83-5484-411F-A20D-583A924D6F27}" type="slidenum">
              <a:rPr lang="en-US" altLang="en-US"/>
              <a:pPr>
                <a:defRPr/>
              </a:pPr>
              <a:t>‹#›</a:t>
            </a:fld>
            <a:endParaRPr lang="en-US" altLang="en-US"/>
          </a:p>
        </p:txBody>
      </p:sp>
    </p:spTree>
    <p:extLst>
      <p:ext uri="{BB962C8B-B14F-4D97-AF65-F5344CB8AC3E}">
        <p14:creationId xmlns:p14="http://schemas.microsoft.com/office/powerpoint/2010/main" val="245918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5"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chemeClr val="tx1"/>
                </a:solidFill>
              </a:defRPr>
            </a:lvl1pPr>
            <a:lvl2pPr>
              <a:lnSpc>
                <a:spcPct val="130000"/>
              </a:lnSpc>
              <a:spcBef>
                <a:spcPts val="1200"/>
              </a:spcBef>
              <a:buClr>
                <a:schemeClr val="tx2">
                  <a:lumMod val="50000"/>
                  <a:lumOff val="50000"/>
                </a:schemeClr>
              </a:buClr>
              <a:defRPr>
                <a:solidFill>
                  <a:schemeClr val="tx1"/>
                </a:solidFill>
              </a:defRPr>
            </a:lvl2pPr>
            <a:lvl3pPr marL="557784">
              <a:lnSpc>
                <a:spcPct val="130000"/>
              </a:lnSpc>
              <a:spcBef>
                <a:spcPts val="0"/>
              </a:spcBef>
              <a:buClr>
                <a:schemeClr val="tx2">
                  <a:lumMod val="50000"/>
                  <a:lumOff val="50000"/>
                </a:schemeClr>
              </a:buClr>
              <a:defRPr>
                <a:solidFill>
                  <a:schemeClr val="tx1"/>
                </a:solidFill>
              </a:defRPr>
            </a:lvl3pPr>
            <a:lvl4pPr>
              <a:lnSpc>
                <a:spcPct val="130000"/>
              </a:lnSpc>
              <a:spcBef>
                <a:spcPts val="0"/>
              </a:spcBef>
              <a:buClr>
                <a:schemeClr val="tx2">
                  <a:lumMod val="50000"/>
                  <a:lumOff val="50000"/>
                </a:schemeClr>
              </a:buClr>
              <a:defRPr>
                <a:solidFill>
                  <a:schemeClr val="tx1"/>
                </a:solidFill>
              </a:defRPr>
            </a:lvl4pPr>
            <a:lvl5pPr>
              <a:lnSpc>
                <a:spcPct val="130000"/>
              </a:lnSpc>
              <a:spcBef>
                <a:spcPts val="0"/>
              </a:spcBef>
              <a:buClr>
                <a:schemeClr val="tx2">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Slide Number Placeholder 9"/>
          <p:cNvSpPr>
            <a:spLocks noGrp="1"/>
          </p:cNvSpPr>
          <p:nvPr>
            <p:ph type="sldNum" sz="quarter" idx="12"/>
          </p:nvPr>
        </p:nvSpPr>
        <p:spPr/>
        <p:txBody>
          <a:bodyPr/>
          <a:lstStyle>
            <a:lvl1pPr>
              <a:defRPr smtClean="0"/>
            </a:lvl1pPr>
          </a:lstStyle>
          <a:p>
            <a:pPr>
              <a:defRPr/>
            </a:pPr>
            <a:fld id="{2901925F-EC9C-4077-B2B4-5B768C4AB821}" type="slidenum">
              <a:rPr lang="en-US" altLang="en-US"/>
              <a:pPr>
                <a:defRPr/>
              </a:pPr>
              <a:t>‹#›</a:t>
            </a:fld>
            <a:endParaRPr lang="en-US" altLang="en-US"/>
          </a:p>
        </p:txBody>
      </p:sp>
      <p:sp>
        <p:nvSpPr>
          <p:cNvPr id="8" name="Rectangle 7"/>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9"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1427993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a:t>Drag picture to placeholder or click icon to add</a:t>
            </a:r>
          </a:p>
        </p:txBody>
      </p:sp>
      <p:sp>
        <p:nvSpPr>
          <p:cNvPr id="3" name="Title 2"/>
          <p:cNvSpPr>
            <a:spLocks noGrp="1"/>
          </p:cNvSpPr>
          <p:nvPr>
            <p:ph type="title"/>
          </p:nvPr>
        </p:nvSpPr>
        <p:spPr>
          <a:xfrm>
            <a:off x="6595089" y="4064002"/>
            <a:ext cx="5305239" cy="1751263"/>
          </a:xfrm>
        </p:spPr>
        <p:txBody>
          <a:bodyPr/>
          <a:lstStyle>
            <a:lvl1pPr>
              <a:defRPr sz="3000" b="0" i="0">
                <a:solidFill>
                  <a:schemeClr val="tx1"/>
                </a:solidFill>
                <a:effectLst/>
                <a:latin typeface="Arial"/>
                <a:cs typeface="Arial"/>
              </a:defRPr>
            </a:lvl1pPr>
          </a:lstStyle>
          <a:p>
            <a:r>
              <a:rPr lang="en-US"/>
              <a:t>Click to edit Master title style</a:t>
            </a:r>
          </a:p>
        </p:txBody>
      </p:sp>
      <p:sp>
        <p:nvSpPr>
          <p:cNvPr id="5" name="Slide Number Placeholder 3"/>
          <p:cNvSpPr>
            <a:spLocks noGrp="1"/>
          </p:cNvSpPr>
          <p:nvPr>
            <p:ph type="sldNum" sz="quarter" idx="11"/>
          </p:nvPr>
        </p:nvSpPr>
        <p:spPr/>
        <p:txBody>
          <a:bodyPr/>
          <a:lstStyle>
            <a:lvl1pPr>
              <a:defRPr/>
            </a:lvl1pPr>
          </a:lstStyle>
          <a:p>
            <a:pPr>
              <a:defRPr/>
            </a:pPr>
            <a:fld id="{C50C3E2B-884A-45CB-8957-733B68B61F44}" type="slidenum">
              <a:rPr lang="en-US" altLang="en-US"/>
              <a:pPr>
                <a:defRPr/>
              </a:pPr>
              <a:t>‹#›</a:t>
            </a:fld>
            <a:endParaRPr lang="en-US" altLang="en-US"/>
          </a:p>
        </p:txBody>
      </p:sp>
    </p:spTree>
    <p:extLst>
      <p:ext uri="{BB962C8B-B14F-4D97-AF65-F5344CB8AC3E}">
        <p14:creationId xmlns:p14="http://schemas.microsoft.com/office/powerpoint/2010/main" val="12147758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65180-0F7D-4617-9175-12E3B3047C16}"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121D3-AAF0-46C1-A63A-3CC5DBB5CCD3}" type="slidenum">
              <a:rPr lang="en-US" smtClean="0"/>
              <a:t>‹#›</a:t>
            </a:fld>
            <a:endParaRPr lang="en-US"/>
          </a:p>
        </p:txBody>
      </p:sp>
    </p:spTree>
    <p:extLst>
      <p:ext uri="{BB962C8B-B14F-4D97-AF65-F5344CB8AC3E}">
        <p14:creationId xmlns:p14="http://schemas.microsoft.com/office/powerpoint/2010/main" val="2683431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2"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800" smtClean="0"/>
            </a:lvl1pPr>
          </a:lstStyle>
          <a:p>
            <a:pPr lvl="0"/>
            <a:r>
              <a:rPr lang="en-US"/>
              <a:t>Click to edit Master text styles</a:t>
            </a:r>
          </a:p>
        </p:txBody>
      </p:sp>
      <p:sp>
        <p:nvSpPr>
          <p:cNvPr id="6" name="Slide Number Placeholder 7"/>
          <p:cNvSpPr>
            <a:spLocks noGrp="1"/>
          </p:cNvSpPr>
          <p:nvPr>
            <p:ph type="sldNum" sz="quarter" idx="15"/>
          </p:nvPr>
        </p:nvSpPr>
        <p:spPr/>
        <p:txBody>
          <a:bodyPr/>
          <a:lstStyle>
            <a:lvl1pPr>
              <a:defRPr smtClean="0"/>
            </a:lvl1pPr>
          </a:lstStyle>
          <a:p>
            <a:pPr>
              <a:defRPr/>
            </a:pPr>
            <a:fld id="{8655DD83-5484-411F-A20D-583A924D6F27}" type="slidenum">
              <a:rPr lang="en-US" altLang="en-US"/>
              <a:pPr>
                <a:defRPr/>
              </a:pPr>
              <a:t>‹#›</a:t>
            </a:fld>
            <a:endParaRPr lang="en-US" altLang="en-US"/>
          </a:p>
        </p:txBody>
      </p:sp>
    </p:spTree>
    <p:extLst>
      <p:ext uri="{BB962C8B-B14F-4D97-AF65-F5344CB8AC3E}">
        <p14:creationId xmlns:p14="http://schemas.microsoft.com/office/powerpoint/2010/main" val="1650044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5"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chemeClr val="tx1"/>
                </a:solidFill>
              </a:defRPr>
            </a:lvl1pPr>
            <a:lvl2pPr>
              <a:lnSpc>
                <a:spcPct val="130000"/>
              </a:lnSpc>
              <a:spcBef>
                <a:spcPts val="1200"/>
              </a:spcBef>
              <a:buClr>
                <a:schemeClr val="tx2">
                  <a:lumMod val="50000"/>
                  <a:lumOff val="50000"/>
                </a:schemeClr>
              </a:buClr>
              <a:defRPr>
                <a:solidFill>
                  <a:schemeClr val="tx1"/>
                </a:solidFill>
              </a:defRPr>
            </a:lvl2pPr>
            <a:lvl3pPr marL="557784">
              <a:lnSpc>
                <a:spcPct val="130000"/>
              </a:lnSpc>
              <a:spcBef>
                <a:spcPts val="0"/>
              </a:spcBef>
              <a:buClr>
                <a:schemeClr val="tx2">
                  <a:lumMod val="50000"/>
                  <a:lumOff val="50000"/>
                </a:schemeClr>
              </a:buClr>
              <a:defRPr>
                <a:solidFill>
                  <a:schemeClr val="tx1"/>
                </a:solidFill>
              </a:defRPr>
            </a:lvl3pPr>
            <a:lvl4pPr>
              <a:lnSpc>
                <a:spcPct val="130000"/>
              </a:lnSpc>
              <a:spcBef>
                <a:spcPts val="0"/>
              </a:spcBef>
              <a:buClr>
                <a:schemeClr val="tx2">
                  <a:lumMod val="50000"/>
                  <a:lumOff val="50000"/>
                </a:schemeClr>
              </a:buClr>
              <a:defRPr>
                <a:solidFill>
                  <a:schemeClr val="tx1"/>
                </a:solidFill>
              </a:defRPr>
            </a:lvl4pPr>
            <a:lvl5pPr>
              <a:lnSpc>
                <a:spcPct val="130000"/>
              </a:lnSpc>
              <a:spcBef>
                <a:spcPts val="0"/>
              </a:spcBef>
              <a:buClr>
                <a:schemeClr val="tx2">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Slide Number Placeholder 9"/>
          <p:cNvSpPr>
            <a:spLocks noGrp="1"/>
          </p:cNvSpPr>
          <p:nvPr>
            <p:ph type="sldNum" sz="quarter" idx="12"/>
          </p:nvPr>
        </p:nvSpPr>
        <p:spPr/>
        <p:txBody>
          <a:bodyPr/>
          <a:lstStyle>
            <a:lvl1pPr>
              <a:defRPr smtClean="0"/>
            </a:lvl1pPr>
          </a:lstStyle>
          <a:p>
            <a:pPr>
              <a:defRPr/>
            </a:pPr>
            <a:fld id="{2901925F-EC9C-4077-B2B4-5B768C4AB821}" type="slidenum">
              <a:rPr lang="en-US" altLang="en-US"/>
              <a:pPr>
                <a:defRPr/>
              </a:pPr>
              <a:t>‹#›</a:t>
            </a:fld>
            <a:endParaRPr lang="en-US" altLang="en-US"/>
          </a:p>
        </p:txBody>
      </p:sp>
      <p:sp>
        <p:nvSpPr>
          <p:cNvPr id="8" name="Rectangle 7"/>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9"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4219372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1"/>
            <a:ext cx="1352549"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7"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331" name="Content Placeholder 330"/>
          <p:cNvSpPr>
            <a:spLocks noGrp="1"/>
          </p:cNvSpPr>
          <p:nvPr>
            <p:ph sz="quarter" idx="10"/>
          </p:nvPr>
        </p:nvSpPr>
        <p:spPr>
          <a:xfrm>
            <a:off x="475913" y="1599260"/>
            <a:ext cx="11253740" cy="4462104"/>
          </a:xfrm>
        </p:spPr>
        <p:txBody>
          <a:bodyPr/>
          <a:lstStyle>
            <a:lvl1pPr>
              <a:defRPr>
                <a:solidFill>
                  <a:schemeClr val="tx1"/>
                </a:solidFill>
              </a:defRPr>
            </a:lvl1pPr>
            <a:lvl2pPr>
              <a:buClr>
                <a:schemeClr val="tx2">
                  <a:lumMod val="50000"/>
                  <a:lumOff val="50000"/>
                </a:schemeClr>
              </a:buClr>
              <a:defRPr>
                <a:solidFill>
                  <a:schemeClr val="tx1"/>
                </a:solidFill>
              </a:defRPr>
            </a:lvl2pPr>
            <a:lvl3pPr marL="557784">
              <a:buClr>
                <a:schemeClr val="tx2">
                  <a:lumMod val="50000"/>
                  <a:lumOff val="50000"/>
                </a:schemeClr>
              </a:buClr>
              <a:defRPr>
                <a:solidFill>
                  <a:schemeClr val="tx1"/>
                </a:solidFill>
              </a:defRPr>
            </a:lvl3pPr>
            <a:lvl4pPr>
              <a:buClr>
                <a:schemeClr val="tx2">
                  <a:lumMod val="50000"/>
                  <a:lumOff val="50000"/>
                </a:schemeClr>
              </a:buClr>
              <a:defRPr>
                <a:solidFill>
                  <a:schemeClr val="tx1"/>
                </a:solidFill>
              </a:defRPr>
            </a:lvl4pPr>
            <a:lvl5pPr>
              <a:buClr>
                <a:schemeClr val="tx2">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2"/>
          <p:cNvSpPr>
            <a:spLocks noGrp="1"/>
          </p:cNvSpPr>
          <p:nvPr>
            <p:ph type="sldNum" sz="quarter" idx="16"/>
          </p:nvPr>
        </p:nvSpPr>
        <p:spPr/>
        <p:txBody>
          <a:bodyPr/>
          <a:lstStyle>
            <a:lvl1pPr>
              <a:defRPr smtClean="0"/>
            </a:lvl1pPr>
          </a:lstStyle>
          <a:p>
            <a:pPr>
              <a:defRPr/>
            </a:pPr>
            <a:fld id="{FCF345E3-3393-4F05-8701-7097C5605FEF}" type="slidenum">
              <a:rPr lang="en-US" altLang="en-US"/>
              <a:pPr>
                <a:defRPr/>
              </a:pPr>
              <a:t>‹#›</a:t>
            </a:fld>
            <a:endParaRPr lang="en-US" altLang="en-US"/>
          </a:p>
        </p:txBody>
      </p:sp>
      <p:sp>
        <p:nvSpPr>
          <p:cNvPr id="8" name="Rectangle 7"/>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10"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246202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912" y="1333580"/>
            <a:ext cx="4014520" cy="4589238"/>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910667" y="1318156"/>
            <a:ext cx="6942667" cy="4570027"/>
          </a:xfrm>
        </p:spPr>
        <p:txBody>
          <a:bodyPr anchor="ctr"/>
          <a:lstStyle>
            <a:lvl1pPr>
              <a:defRPr sz="1600">
                <a:solidFill>
                  <a:schemeClr val="tx1"/>
                </a:solidFill>
              </a:defRPr>
            </a:lvl1pPr>
            <a:lvl2pPr>
              <a:buClr>
                <a:schemeClr val="tx2">
                  <a:lumMod val="50000"/>
                  <a:lumOff val="50000"/>
                </a:schemeClr>
              </a:buClr>
              <a:defRPr sz="1600">
                <a:solidFill>
                  <a:schemeClr val="tx1"/>
                </a:solidFill>
              </a:defRPr>
            </a:lvl2pPr>
            <a:lvl3pPr marL="557784">
              <a:buClr>
                <a:schemeClr val="tx2">
                  <a:lumMod val="50000"/>
                  <a:lumOff val="50000"/>
                </a:schemeClr>
              </a:buClr>
              <a:defRPr sz="1600">
                <a:solidFill>
                  <a:schemeClr val="tx1"/>
                </a:solidFill>
              </a:defRPr>
            </a:lvl3pPr>
            <a:lvl4pPr>
              <a:buClr>
                <a:schemeClr val="tx2">
                  <a:lumMod val="50000"/>
                  <a:lumOff val="50000"/>
                </a:schemeClr>
              </a:buClr>
              <a:defRPr sz="1600">
                <a:solidFill>
                  <a:schemeClr val="tx1"/>
                </a:solidFill>
              </a:defRPr>
            </a:lvl4pPr>
            <a:lvl5pPr>
              <a:buClr>
                <a:schemeClr val="tx2">
                  <a:lumMod val="50000"/>
                  <a:lumOff val="50000"/>
                </a:schemeClr>
              </a:buCl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pPr>
              <a:defRPr/>
            </a:pPr>
            <a:fld id="{20A9054B-9752-4A99-96D6-75B7CD0D7585}" type="slidenum">
              <a:rPr lang="en-US" altLang="en-US"/>
              <a:pPr>
                <a:defRPr/>
              </a:pPr>
              <a:t>‹#›</a:t>
            </a:fld>
            <a:endParaRPr lang="en-US" altLang="en-US"/>
          </a:p>
        </p:txBody>
      </p:sp>
      <p:sp>
        <p:nvSpPr>
          <p:cNvPr id="6" name="Rectangle 5"/>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7"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3125956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op Titl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910667" y="1440611"/>
            <a:ext cx="6942667" cy="4447571"/>
          </a:xfrm>
        </p:spPr>
        <p:txBody>
          <a:bodyPr anchor="ctr"/>
          <a:lstStyle>
            <a:lvl1pPr>
              <a:defRPr sz="1600">
                <a:solidFill>
                  <a:schemeClr val="tx1"/>
                </a:solidFill>
              </a:defRPr>
            </a:lvl1pPr>
            <a:lvl2pPr>
              <a:buClr>
                <a:schemeClr val="tx2">
                  <a:lumMod val="50000"/>
                  <a:lumOff val="50000"/>
                </a:schemeClr>
              </a:buClr>
              <a:defRPr sz="1600">
                <a:solidFill>
                  <a:schemeClr val="tx1"/>
                </a:solidFill>
              </a:defRPr>
            </a:lvl2pPr>
            <a:lvl3pPr marL="557784">
              <a:buClr>
                <a:schemeClr val="tx2">
                  <a:lumMod val="50000"/>
                  <a:lumOff val="50000"/>
                </a:schemeClr>
              </a:buClr>
              <a:defRPr sz="1600">
                <a:solidFill>
                  <a:schemeClr val="tx1"/>
                </a:solidFill>
              </a:defRPr>
            </a:lvl3pPr>
            <a:lvl4pPr>
              <a:buClr>
                <a:schemeClr val="tx2">
                  <a:lumMod val="50000"/>
                  <a:lumOff val="50000"/>
                </a:schemeClr>
              </a:buClr>
              <a:defRPr sz="1600">
                <a:solidFill>
                  <a:schemeClr val="tx1"/>
                </a:solidFill>
              </a:defRPr>
            </a:lvl4pPr>
            <a:lvl5pPr>
              <a:buClr>
                <a:schemeClr val="tx2">
                  <a:lumMod val="50000"/>
                  <a:lumOff val="50000"/>
                </a:schemeClr>
              </a:buCl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pPr>
              <a:defRPr/>
            </a:pPr>
            <a:fld id="{69A7CE54-56ED-402C-ACB7-E75E988029F7}" type="slidenum">
              <a:rPr lang="en-US" altLang="en-US"/>
              <a:pPr>
                <a:defRPr/>
              </a:pPr>
              <a:t>‹#›</a:t>
            </a:fld>
            <a:endParaRPr lang="en-US" altLang="en-US"/>
          </a:p>
        </p:txBody>
      </p:sp>
      <p:sp>
        <p:nvSpPr>
          <p:cNvPr id="8" name="Rectangle 7"/>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9"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1192384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ragraph with Graphic Elem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30455" y="1788848"/>
            <a:ext cx="7076351" cy="4545263"/>
          </a:xfrm>
        </p:spPr>
        <p:txBody>
          <a:bodyPr/>
          <a:lstStyle>
            <a:lvl1pPr>
              <a:defRPr sz="1600">
                <a:solidFill>
                  <a:schemeClr val="tx1"/>
                </a:solidFill>
              </a:defRPr>
            </a:lvl1pPr>
            <a:lvl2pPr>
              <a:buClr>
                <a:schemeClr val="tx2">
                  <a:lumMod val="50000"/>
                  <a:lumOff val="50000"/>
                </a:schemeClr>
              </a:buClr>
              <a:defRPr sz="1600">
                <a:solidFill>
                  <a:schemeClr val="tx1"/>
                </a:solidFill>
              </a:defRPr>
            </a:lvl2pPr>
            <a:lvl3pPr marL="557784">
              <a:buClr>
                <a:schemeClr val="tx2">
                  <a:lumMod val="50000"/>
                  <a:lumOff val="50000"/>
                </a:schemeClr>
              </a:buClr>
              <a:defRPr sz="1600">
                <a:solidFill>
                  <a:schemeClr val="tx1"/>
                </a:solidFill>
              </a:defRPr>
            </a:lvl3pPr>
            <a:lvl4pPr>
              <a:buClr>
                <a:schemeClr val="tx2">
                  <a:lumMod val="50000"/>
                  <a:lumOff val="50000"/>
                </a:schemeClr>
              </a:buClr>
              <a:defRPr sz="1600">
                <a:solidFill>
                  <a:schemeClr val="tx1"/>
                </a:solidFill>
              </a:defRPr>
            </a:lvl4pPr>
            <a:lvl5pPr>
              <a:buClr>
                <a:schemeClr val="tx2">
                  <a:lumMod val="50000"/>
                  <a:lumOff val="50000"/>
                </a:schemeClr>
              </a:buCl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428125" y="1348107"/>
            <a:ext cx="4117137"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4830234" y="1321371"/>
            <a:ext cx="7058749"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C7C1CB92-385D-4A9B-A8BB-38F322DBD492}" type="slidenum">
              <a:rPr lang="en-US" altLang="en-US"/>
              <a:pPr>
                <a:defRPr/>
              </a:pPr>
              <a:t>‹#›</a:t>
            </a:fld>
            <a:endParaRPr lang="en-US" altLang="en-US"/>
          </a:p>
        </p:txBody>
      </p:sp>
      <p:sp>
        <p:nvSpPr>
          <p:cNvPr id="13" name="Rectangle 12"/>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14"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289325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2" name="Title 1"/>
          <p:cNvSpPr>
            <a:spLocks noGrp="1"/>
          </p:cNvSpPr>
          <p:nvPr>
            <p:ph type="title"/>
          </p:nvPr>
        </p:nvSpPr>
        <p:spPr>
          <a:xfrm>
            <a:off x="475915" y="301632"/>
            <a:ext cx="11282705" cy="756707"/>
          </a:xfrm>
        </p:spPr>
        <p:txBody>
          <a:bodyPr/>
          <a:lstStyle>
            <a:lvl1pPr>
              <a:defRPr sz="22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8" y="1598614"/>
            <a:ext cx="11303001" cy="4613804"/>
          </a:xfrm>
        </p:spPr>
        <p:txBody>
          <a:bodyPr>
            <a:normAutofit/>
          </a:bodyPr>
          <a:lstStyle>
            <a:lvl1pPr>
              <a:lnSpc>
                <a:spcPct val="100000"/>
              </a:lnSpc>
              <a:spcBef>
                <a:spcPts val="2400"/>
              </a:spcBef>
              <a:tabLst>
                <a:tab pos="8402510"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r>
              <a:rPr lang="en-US"/>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19B42D47-5ECB-4A64-9C06-62D1F1E257DE}" type="slidenum">
              <a:rPr lang="en-US" altLang="en-US"/>
              <a:pPr>
                <a:defRPr/>
              </a:pPr>
              <a:t>‹#›</a:t>
            </a:fld>
            <a:endParaRPr lang="en-US" altLang="en-US"/>
          </a:p>
        </p:txBody>
      </p:sp>
    </p:spTree>
    <p:extLst>
      <p:ext uri="{BB962C8B-B14F-4D97-AF65-F5344CB8AC3E}">
        <p14:creationId xmlns:p14="http://schemas.microsoft.com/office/powerpoint/2010/main" val="2242693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sion Slid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5912" y="1788583"/>
            <a:ext cx="5511031"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0"/>
            <a:ext cx="5510784"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2" y="1429561"/>
            <a:ext cx="5511031" cy="264331"/>
          </a:xfrm>
        </p:spPr>
        <p:txBody>
          <a:bodyPr anchor="ctr">
            <a:normAutofit/>
          </a:bodyPr>
          <a:lstStyle>
            <a:lvl1pPr algn="ctr">
              <a:defRPr sz="1400" cap="all">
                <a:solidFill>
                  <a:schemeClr val="tx1"/>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0"/>
            <a:ext cx="5510784" cy="264331"/>
          </a:xfrm>
        </p:spPr>
        <p:txBody>
          <a:bodyPr anchor="ctr">
            <a:normAutofit/>
          </a:bodyPr>
          <a:lstStyle>
            <a:lvl1pPr algn="ctr">
              <a:defRPr sz="1400" cap="all">
                <a:solidFill>
                  <a:schemeClr val="tx1"/>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57FC493C-50C0-4181-8B98-3E084C894E4B}" type="slidenum">
              <a:rPr lang="en-US" altLang="en-US"/>
              <a:pPr>
                <a:defRPr/>
              </a:pPr>
              <a:t>‹#›</a:t>
            </a:fld>
            <a:endParaRPr lang="en-US" altLang="en-US"/>
          </a:p>
        </p:txBody>
      </p:sp>
      <p:sp>
        <p:nvSpPr>
          <p:cNvPr id="12" name="Rectangle 11"/>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13"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2281677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1388853"/>
            <a:ext cx="4194123" cy="4741783"/>
          </a:xfrm>
        </p:spPr>
        <p:txBody>
          <a:bodyPr anchor="ctr"/>
          <a:lstStyle>
            <a:lvl1pPr>
              <a:defRPr sz="32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910666" y="1388853"/>
            <a:ext cx="6889193" cy="4741782"/>
          </a:xfrm>
        </p:spPr>
        <p:txBody>
          <a:bodyPr anchor="ctr"/>
          <a:lstStyle>
            <a:lvl1pPr>
              <a:lnSpc>
                <a:spcPct val="125000"/>
              </a:lnSpc>
              <a:spcBef>
                <a:spcPts val="0"/>
              </a:spcBef>
              <a:spcAft>
                <a:spcPts val="2200"/>
              </a:spcAft>
              <a:defRPr sz="2200">
                <a:solidFill>
                  <a:schemeClr val="tx1"/>
                </a:solidFill>
              </a:defRPr>
            </a:lvl1pPr>
            <a:lvl2pPr marL="0" indent="0">
              <a:lnSpc>
                <a:spcPct val="125000"/>
              </a:lnSpc>
              <a:spcBef>
                <a:spcPts val="0"/>
              </a:spcBef>
              <a:spcAft>
                <a:spcPts val="2200"/>
              </a:spcAft>
              <a:buNone/>
              <a:defRPr sz="2000" baseline="0">
                <a:solidFill>
                  <a:schemeClr val="tx1"/>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EB56EAAE-BFAD-4277-8E49-9D3BABD59324}" type="slidenum">
              <a:rPr lang="en-US" altLang="en-US"/>
              <a:pPr>
                <a:defRPr/>
              </a:pPr>
              <a:t>‹#›</a:t>
            </a:fld>
            <a:endParaRPr lang="en-US" altLang="en-US"/>
          </a:p>
        </p:txBody>
      </p:sp>
      <p:sp>
        <p:nvSpPr>
          <p:cNvPr id="6" name="Rectangle 5"/>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7" name="Title 1"/>
          <p:cNvSpPr txBox="1">
            <a:spLocks/>
          </p:cNvSpPr>
          <p:nvPr/>
        </p:nvSpPr>
        <p:spPr bwMode="auto">
          <a:xfrm>
            <a:off x="475913" y="301627"/>
            <a:ext cx="11282705" cy="75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3200" b="1" i="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r>
              <a:rPr lang="en-US" sz="3200" kern="0"/>
              <a:t>Click to edit Master title style</a:t>
            </a:r>
          </a:p>
        </p:txBody>
      </p:sp>
    </p:spTree>
    <p:extLst>
      <p:ext uri="{BB962C8B-B14F-4D97-AF65-F5344CB8AC3E}">
        <p14:creationId xmlns:p14="http://schemas.microsoft.com/office/powerpoint/2010/main" val="768381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1500995"/>
            <a:ext cx="4194123" cy="4629640"/>
          </a:xfrm>
        </p:spPr>
        <p:txBody>
          <a:bodyPr anchor="ctr"/>
          <a:lstStyle>
            <a:lvl1pPr>
              <a:defRPr sz="32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910666" y="1500996"/>
            <a:ext cx="6889193" cy="4629639"/>
          </a:xfrm>
        </p:spPr>
        <p:txBody>
          <a:bodyPr anchor="ctr"/>
          <a:lstStyle>
            <a:lvl1pPr>
              <a:lnSpc>
                <a:spcPct val="125000"/>
              </a:lnSpc>
              <a:spcBef>
                <a:spcPts val="0"/>
              </a:spcBef>
              <a:spcAft>
                <a:spcPts val="2200"/>
              </a:spcAft>
              <a:defRPr sz="2200">
                <a:solidFill>
                  <a:schemeClr val="tx1"/>
                </a:solidFill>
              </a:defRPr>
            </a:lvl1pPr>
            <a:lvl2pPr marL="0" indent="0">
              <a:lnSpc>
                <a:spcPct val="125000"/>
              </a:lnSpc>
              <a:spcBef>
                <a:spcPts val="0"/>
              </a:spcBef>
              <a:spcAft>
                <a:spcPts val="2200"/>
              </a:spcAft>
              <a:buNone/>
              <a:defRPr sz="2000" baseline="0">
                <a:solidFill>
                  <a:schemeClr val="tx1"/>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4D673B51-39B3-49F6-9AD8-56169CBDF58C}" type="slidenum">
              <a:rPr lang="en-US" altLang="en-US"/>
              <a:pPr>
                <a:defRPr/>
              </a:pPr>
              <a:t>‹#›</a:t>
            </a:fld>
            <a:endParaRPr lang="en-US" altLang="en-US"/>
          </a:p>
        </p:txBody>
      </p:sp>
      <p:sp>
        <p:nvSpPr>
          <p:cNvPr id="6" name="Rectangle 5"/>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7" name="Title 1"/>
          <p:cNvSpPr txBox="1">
            <a:spLocks/>
          </p:cNvSpPr>
          <p:nvPr/>
        </p:nvSpPr>
        <p:spPr bwMode="auto">
          <a:xfrm>
            <a:off x="475913" y="301627"/>
            <a:ext cx="11282705" cy="75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3200" b="1" i="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r>
              <a:rPr lang="en-US" sz="3200" kern="0"/>
              <a:t>Click to edit Master title style</a:t>
            </a:r>
          </a:p>
        </p:txBody>
      </p:sp>
    </p:spTree>
    <p:extLst>
      <p:ext uri="{BB962C8B-B14F-4D97-AF65-F5344CB8AC3E}">
        <p14:creationId xmlns:p14="http://schemas.microsoft.com/office/powerpoint/2010/main" val="3794844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170" name="ClipArt Placeholder 9"/>
          <p:cNvSpPr>
            <a:spLocks noGrp="1"/>
          </p:cNvSpPr>
          <p:nvPr>
            <p:ph type="clipArt" sz="quarter" idx="49"/>
          </p:nvPr>
        </p:nvSpPr>
        <p:spPr>
          <a:xfrm>
            <a:off x="455779" y="3721342"/>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a:t>Click icon to add clip art</a:t>
            </a:r>
          </a:p>
        </p:txBody>
      </p:sp>
      <p:sp>
        <p:nvSpPr>
          <p:cNvPr id="177" name="ClipArt Placeholder 9"/>
          <p:cNvSpPr>
            <a:spLocks noGrp="1"/>
          </p:cNvSpPr>
          <p:nvPr>
            <p:ph type="clipArt" sz="quarter" idx="56"/>
          </p:nvPr>
        </p:nvSpPr>
        <p:spPr>
          <a:xfrm>
            <a:off x="2790729" y="3721342"/>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a:t>Click icon to add clip art</a:t>
            </a:r>
          </a:p>
        </p:txBody>
      </p:sp>
      <p:sp>
        <p:nvSpPr>
          <p:cNvPr id="184" name="ClipArt Placeholder 9"/>
          <p:cNvSpPr>
            <a:spLocks noGrp="1"/>
          </p:cNvSpPr>
          <p:nvPr>
            <p:ph type="clipArt" sz="quarter" idx="63"/>
          </p:nvPr>
        </p:nvSpPr>
        <p:spPr>
          <a:xfrm>
            <a:off x="5125679" y="3721342"/>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a:t>Click icon to add clip art</a:t>
            </a:r>
          </a:p>
        </p:txBody>
      </p:sp>
      <p:sp>
        <p:nvSpPr>
          <p:cNvPr id="191" name="ClipArt Placeholder 9"/>
          <p:cNvSpPr>
            <a:spLocks noGrp="1"/>
          </p:cNvSpPr>
          <p:nvPr>
            <p:ph type="clipArt" sz="quarter" idx="70"/>
          </p:nvPr>
        </p:nvSpPr>
        <p:spPr>
          <a:xfrm>
            <a:off x="7460628" y="3721342"/>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a:t>Click icon to add clip art</a:t>
            </a:r>
          </a:p>
        </p:txBody>
      </p:sp>
      <p:sp>
        <p:nvSpPr>
          <p:cNvPr id="198" name="ClipArt Placeholder 9"/>
          <p:cNvSpPr>
            <a:spLocks noGrp="1"/>
          </p:cNvSpPr>
          <p:nvPr>
            <p:ph type="clipArt" sz="quarter" idx="77"/>
          </p:nvPr>
        </p:nvSpPr>
        <p:spPr>
          <a:xfrm>
            <a:off x="9795579" y="3721342"/>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a:t>Click icon to add clip art</a:t>
            </a:r>
          </a:p>
        </p:txBody>
      </p:sp>
      <p:sp>
        <p:nvSpPr>
          <p:cNvPr id="171" name="Text Placeholder 2"/>
          <p:cNvSpPr>
            <a:spLocks noGrp="1"/>
          </p:cNvSpPr>
          <p:nvPr>
            <p:ph type="body" sz="quarter" idx="50"/>
          </p:nvPr>
        </p:nvSpPr>
        <p:spPr>
          <a:xfrm>
            <a:off x="804655" y="3775118"/>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172" name="Picture Placeholder 4"/>
          <p:cNvSpPr>
            <a:spLocks noGrp="1"/>
          </p:cNvSpPr>
          <p:nvPr>
            <p:ph type="pic" sz="quarter" idx="51"/>
          </p:nvPr>
        </p:nvSpPr>
        <p:spPr>
          <a:xfrm>
            <a:off x="635321" y="4049121"/>
            <a:ext cx="1583267" cy="492125"/>
          </a:xfrm>
        </p:spPr>
        <p:txBody>
          <a:bodyPr/>
          <a:lstStyle>
            <a:lvl1pPr algn="ctr">
              <a:defRPr sz="1100">
                <a:solidFill>
                  <a:schemeClr val="tx1"/>
                </a:solidFill>
              </a:defRPr>
            </a:lvl1pPr>
          </a:lstStyle>
          <a:p>
            <a:pPr lvl="0"/>
            <a:r>
              <a:rPr lang="en-US" noProof="0"/>
              <a:t>Drag picture to placeholder or click icon to add</a:t>
            </a:r>
          </a:p>
        </p:txBody>
      </p:sp>
      <p:sp>
        <p:nvSpPr>
          <p:cNvPr id="173" name="Text Placeholder 2"/>
          <p:cNvSpPr>
            <a:spLocks noGrp="1"/>
          </p:cNvSpPr>
          <p:nvPr>
            <p:ph type="body" sz="quarter" idx="52"/>
          </p:nvPr>
        </p:nvSpPr>
        <p:spPr>
          <a:xfrm>
            <a:off x="620133" y="4599734"/>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174" name="Text Placeholder 2"/>
          <p:cNvSpPr>
            <a:spLocks noGrp="1"/>
          </p:cNvSpPr>
          <p:nvPr>
            <p:ph type="body" sz="quarter" idx="53"/>
          </p:nvPr>
        </p:nvSpPr>
        <p:spPr>
          <a:xfrm>
            <a:off x="620133" y="4873736"/>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175" name="Text Placeholder 2"/>
          <p:cNvSpPr>
            <a:spLocks noGrp="1"/>
          </p:cNvSpPr>
          <p:nvPr>
            <p:ph type="body" sz="quarter" idx="54"/>
          </p:nvPr>
        </p:nvSpPr>
        <p:spPr>
          <a:xfrm>
            <a:off x="620133" y="5147738"/>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76" name="Text Placeholder 2"/>
          <p:cNvSpPr>
            <a:spLocks noGrp="1"/>
          </p:cNvSpPr>
          <p:nvPr>
            <p:ph type="body" sz="quarter" idx="55"/>
          </p:nvPr>
        </p:nvSpPr>
        <p:spPr>
          <a:xfrm>
            <a:off x="620133" y="5412670"/>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78" name="Text Placeholder 2"/>
          <p:cNvSpPr>
            <a:spLocks noGrp="1"/>
          </p:cNvSpPr>
          <p:nvPr>
            <p:ph type="body" sz="quarter" idx="57"/>
          </p:nvPr>
        </p:nvSpPr>
        <p:spPr>
          <a:xfrm>
            <a:off x="3095344" y="3775118"/>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179" name="Picture Placeholder 4"/>
          <p:cNvSpPr>
            <a:spLocks noGrp="1"/>
          </p:cNvSpPr>
          <p:nvPr>
            <p:ph type="pic" sz="quarter" idx="58"/>
          </p:nvPr>
        </p:nvSpPr>
        <p:spPr>
          <a:xfrm>
            <a:off x="2926010" y="4049121"/>
            <a:ext cx="1583267" cy="492125"/>
          </a:xfrm>
        </p:spPr>
        <p:txBody>
          <a:bodyPr/>
          <a:lstStyle>
            <a:lvl1pPr algn="ctr">
              <a:defRPr sz="1100">
                <a:solidFill>
                  <a:schemeClr val="tx1"/>
                </a:solidFill>
              </a:defRPr>
            </a:lvl1pPr>
          </a:lstStyle>
          <a:p>
            <a:pPr lvl="0"/>
            <a:r>
              <a:rPr lang="en-US" noProof="0"/>
              <a:t>Drag picture to placeholder or click icon to add</a:t>
            </a:r>
          </a:p>
        </p:txBody>
      </p:sp>
      <p:sp>
        <p:nvSpPr>
          <p:cNvPr id="180" name="Text Placeholder 2"/>
          <p:cNvSpPr>
            <a:spLocks noGrp="1"/>
          </p:cNvSpPr>
          <p:nvPr>
            <p:ph type="body" sz="quarter" idx="59"/>
          </p:nvPr>
        </p:nvSpPr>
        <p:spPr>
          <a:xfrm>
            <a:off x="2910822" y="4599734"/>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181" name="Text Placeholder 2"/>
          <p:cNvSpPr>
            <a:spLocks noGrp="1"/>
          </p:cNvSpPr>
          <p:nvPr>
            <p:ph type="body" sz="quarter" idx="60"/>
          </p:nvPr>
        </p:nvSpPr>
        <p:spPr>
          <a:xfrm>
            <a:off x="2910822" y="4873736"/>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182" name="Text Placeholder 2"/>
          <p:cNvSpPr>
            <a:spLocks noGrp="1"/>
          </p:cNvSpPr>
          <p:nvPr>
            <p:ph type="body" sz="quarter" idx="61"/>
          </p:nvPr>
        </p:nvSpPr>
        <p:spPr>
          <a:xfrm>
            <a:off x="2910822" y="5147738"/>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83" name="Text Placeholder 2"/>
          <p:cNvSpPr>
            <a:spLocks noGrp="1"/>
          </p:cNvSpPr>
          <p:nvPr>
            <p:ph type="body" sz="quarter" idx="62"/>
          </p:nvPr>
        </p:nvSpPr>
        <p:spPr>
          <a:xfrm>
            <a:off x="2910822" y="5412670"/>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85" name="Text Placeholder 2"/>
          <p:cNvSpPr>
            <a:spLocks noGrp="1"/>
          </p:cNvSpPr>
          <p:nvPr>
            <p:ph type="body" sz="quarter" idx="64"/>
          </p:nvPr>
        </p:nvSpPr>
        <p:spPr>
          <a:xfrm>
            <a:off x="5468585" y="3775118"/>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186" name="Picture Placeholder 4"/>
          <p:cNvSpPr>
            <a:spLocks noGrp="1"/>
          </p:cNvSpPr>
          <p:nvPr>
            <p:ph type="pic" sz="quarter" idx="65"/>
          </p:nvPr>
        </p:nvSpPr>
        <p:spPr>
          <a:xfrm>
            <a:off x="5299252" y="4049121"/>
            <a:ext cx="1583267" cy="492125"/>
          </a:xfrm>
        </p:spPr>
        <p:txBody>
          <a:bodyPr/>
          <a:lstStyle>
            <a:lvl1pPr algn="ctr">
              <a:defRPr sz="1100">
                <a:solidFill>
                  <a:schemeClr val="tx1"/>
                </a:solidFill>
              </a:defRPr>
            </a:lvl1pPr>
          </a:lstStyle>
          <a:p>
            <a:pPr lvl="0"/>
            <a:r>
              <a:rPr lang="en-US" noProof="0"/>
              <a:t>Drag picture to placeholder or click icon to add</a:t>
            </a:r>
          </a:p>
        </p:txBody>
      </p:sp>
      <p:sp>
        <p:nvSpPr>
          <p:cNvPr id="187" name="Text Placeholder 2"/>
          <p:cNvSpPr>
            <a:spLocks noGrp="1"/>
          </p:cNvSpPr>
          <p:nvPr>
            <p:ph type="body" sz="quarter" idx="66"/>
          </p:nvPr>
        </p:nvSpPr>
        <p:spPr>
          <a:xfrm>
            <a:off x="5284063" y="4599734"/>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188" name="Text Placeholder 2"/>
          <p:cNvSpPr>
            <a:spLocks noGrp="1"/>
          </p:cNvSpPr>
          <p:nvPr>
            <p:ph type="body" sz="quarter" idx="67"/>
          </p:nvPr>
        </p:nvSpPr>
        <p:spPr>
          <a:xfrm>
            <a:off x="5284063" y="4873736"/>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189" name="Text Placeholder 2"/>
          <p:cNvSpPr>
            <a:spLocks noGrp="1"/>
          </p:cNvSpPr>
          <p:nvPr>
            <p:ph type="body" sz="quarter" idx="68"/>
          </p:nvPr>
        </p:nvSpPr>
        <p:spPr>
          <a:xfrm>
            <a:off x="5284063" y="5147738"/>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90" name="Text Placeholder 2"/>
          <p:cNvSpPr>
            <a:spLocks noGrp="1"/>
          </p:cNvSpPr>
          <p:nvPr>
            <p:ph type="body" sz="quarter" idx="69"/>
          </p:nvPr>
        </p:nvSpPr>
        <p:spPr>
          <a:xfrm>
            <a:off x="5284063" y="5412670"/>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92" name="Text Placeholder 2"/>
          <p:cNvSpPr>
            <a:spLocks noGrp="1"/>
          </p:cNvSpPr>
          <p:nvPr>
            <p:ph type="body" sz="quarter" idx="71"/>
          </p:nvPr>
        </p:nvSpPr>
        <p:spPr>
          <a:xfrm>
            <a:off x="7817477" y="3775118"/>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193" name="Picture Placeholder 4"/>
          <p:cNvSpPr>
            <a:spLocks noGrp="1"/>
          </p:cNvSpPr>
          <p:nvPr>
            <p:ph type="pic" sz="quarter" idx="72"/>
          </p:nvPr>
        </p:nvSpPr>
        <p:spPr>
          <a:xfrm>
            <a:off x="7648144" y="4049121"/>
            <a:ext cx="1583267" cy="492125"/>
          </a:xfrm>
        </p:spPr>
        <p:txBody>
          <a:bodyPr/>
          <a:lstStyle>
            <a:lvl1pPr algn="ctr">
              <a:defRPr sz="1100">
                <a:solidFill>
                  <a:schemeClr val="tx1"/>
                </a:solidFill>
              </a:defRPr>
            </a:lvl1pPr>
          </a:lstStyle>
          <a:p>
            <a:pPr lvl="0"/>
            <a:r>
              <a:rPr lang="en-US" noProof="0"/>
              <a:t>Drag picture to placeholder or click icon to add</a:t>
            </a:r>
          </a:p>
        </p:txBody>
      </p:sp>
      <p:sp>
        <p:nvSpPr>
          <p:cNvPr id="194" name="Text Placeholder 2"/>
          <p:cNvSpPr>
            <a:spLocks noGrp="1"/>
          </p:cNvSpPr>
          <p:nvPr>
            <p:ph type="body" sz="quarter" idx="73"/>
          </p:nvPr>
        </p:nvSpPr>
        <p:spPr>
          <a:xfrm>
            <a:off x="7632955" y="4599734"/>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195" name="Text Placeholder 2"/>
          <p:cNvSpPr>
            <a:spLocks noGrp="1"/>
          </p:cNvSpPr>
          <p:nvPr>
            <p:ph type="body" sz="quarter" idx="74"/>
          </p:nvPr>
        </p:nvSpPr>
        <p:spPr>
          <a:xfrm>
            <a:off x="7632955" y="4873736"/>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196" name="Text Placeholder 2"/>
          <p:cNvSpPr>
            <a:spLocks noGrp="1"/>
          </p:cNvSpPr>
          <p:nvPr>
            <p:ph type="body" sz="quarter" idx="75"/>
          </p:nvPr>
        </p:nvSpPr>
        <p:spPr>
          <a:xfrm>
            <a:off x="7632955" y="5147738"/>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97" name="Text Placeholder 2"/>
          <p:cNvSpPr>
            <a:spLocks noGrp="1"/>
          </p:cNvSpPr>
          <p:nvPr>
            <p:ph type="body" sz="quarter" idx="76"/>
          </p:nvPr>
        </p:nvSpPr>
        <p:spPr>
          <a:xfrm>
            <a:off x="7632955" y="5412670"/>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99" name="Text Placeholder 2"/>
          <p:cNvSpPr>
            <a:spLocks noGrp="1"/>
          </p:cNvSpPr>
          <p:nvPr>
            <p:ph type="body" sz="quarter" idx="78"/>
          </p:nvPr>
        </p:nvSpPr>
        <p:spPr>
          <a:xfrm>
            <a:off x="10181948" y="3775118"/>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200" name="Picture Placeholder 4"/>
          <p:cNvSpPr>
            <a:spLocks noGrp="1"/>
          </p:cNvSpPr>
          <p:nvPr>
            <p:ph type="pic" sz="quarter" idx="79"/>
          </p:nvPr>
        </p:nvSpPr>
        <p:spPr>
          <a:xfrm>
            <a:off x="10012615" y="4049121"/>
            <a:ext cx="1583267" cy="492125"/>
          </a:xfrm>
        </p:spPr>
        <p:txBody>
          <a:bodyPr/>
          <a:lstStyle>
            <a:lvl1pPr algn="ctr">
              <a:defRPr sz="1100">
                <a:solidFill>
                  <a:schemeClr val="tx1"/>
                </a:solidFill>
              </a:defRPr>
            </a:lvl1pPr>
          </a:lstStyle>
          <a:p>
            <a:pPr lvl="0"/>
            <a:r>
              <a:rPr lang="en-US" noProof="0"/>
              <a:t>Drag picture to placeholder or click icon to add</a:t>
            </a:r>
          </a:p>
        </p:txBody>
      </p:sp>
      <p:sp>
        <p:nvSpPr>
          <p:cNvPr id="201" name="Text Placeholder 2"/>
          <p:cNvSpPr>
            <a:spLocks noGrp="1"/>
          </p:cNvSpPr>
          <p:nvPr>
            <p:ph type="body" sz="quarter" idx="80"/>
          </p:nvPr>
        </p:nvSpPr>
        <p:spPr>
          <a:xfrm>
            <a:off x="9997426" y="4599734"/>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202" name="Text Placeholder 2"/>
          <p:cNvSpPr>
            <a:spLocks noGrp="1"/>
          </p:cNvSpPr>
          <p:nvPr>
            <p:ph type="body" sz="quarter" idx="81"/>
          </p:nvPr>
        </p:nvSpPr>
        <p:spPr>
          <a:xfrm>
            <a:off x="9997426" y="4873736"/>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203" name="Text Placeholder 2"/>
          <p:cNvSpPr>
            <a:spLocks noGrp="1"/>
          </p:cNvSpPr>
          <p:nvPr>
            <p:ph type="body" sz="quarter" idx="82"/>
          </p:nvPr>
        </p:nvSpPr>
        <p:spPr>
          <a:xfrm>
            <a:off x="9997426" y="5147738"/>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04" name="Text Placeholder 2"/>
          <p:cNvSpPr>
            <a:spLocks noGrp="1"/>
          </p:cNvSpPr>
          <p:nvPr>
            <p:ph type="body" sz="quarter" idx="83"/>
          </p:nvPr>
        </p:nvSpPr>
        <p:spPr>
          <a:xfrm>
            <a:off x="9997426" y="5412670"/>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05" name="ClipArt Placeholder 9"/>
          <p:cNvSpPr>
            <a:spLocks noGrp="1"/>
          </p:cNvSpPr>
          <p:nvPr>
            <p:ph type="clipArt" sz="quarter" idx="84"/>
          </p:nvPr>
        </p:nvSpPr>
        <p:spPr>
          <a:xfrm>
            <a:off x="465455" y="1370028"/>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a:t>Click icon to add clip art</a:t>
            </a:r>
          </a:p>
        </p:txBody>
      </p:sp>
      <p:sp>
        <p:nvSpPr>
          <p:cNvPr id="206" name="ClipArt Placeholder 9"/>
          <p:cNvSpPr>
            <a:spLocks noGrp="1"/>
          </p:cNvSpPr>
          <p:nvPr>
            <p:ph type="clipArt" sz="quarter" idx="85"/>
          </p:nvPr>
        </p:nvSpPr>
        <p:spPr>
          <a:xfrm>
            <a:off x="2800405" y="1370028"/>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a:t>Click icon to add clip art</a:t>
            </a:r>
          </a:p>
        </p:txBody>
      </p:sp>
      <p:sp>
        <p:nvSpPr>
          <p:cNvPr id="207" name="ClipArt Placeholder 9"/>
          <p:cNvSpPr>
            <a:spLocks noGrp="1"/>
          </p:cNvSpPr>
          <p:nvPr>
            <p:ph type="clipArt" sz="quarter" idx="86"/>
          </p:nvPr>
        </p:nvSpPr>
        <p:spPr>
          <a:xfrm>
            <a:off x="5135355" y="1370028"/>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a:t>Click icon to add clip art</a:t>
            </a:r>
          </a:p>
        </p:txBody>
      </p:sp>
      <p:sp>
        <p:nvSpPr>
          <p:cNvPr id="208" name="ClipArt Placeholder 9"/>
          <p:cNvSpPr>
            <a:spLocks noGrp="1"/>
          </p:cNvSpPr>
          <p:nvPr>
            <p:ph type="clipArt" sz="quarter" idx="87"/>
          </p:nvPr>
        </p:nvSpPr>
        <p:spPr>
          <a:xfrm>
            <a:off x="7470304" y="1370028"/>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a:t>Click icon to add clip art</a:t>
            </a:r>
          </a:p>
        </p:txBody>
      </p:sp>
      <p:sp>
        <p:nvSpPr>
          <p:cNvPr id="209" name="ClipArt Placeholder 9"/>
          <p:cNvSpPr>
            <a:spLocks noGrp="1"/>
          </p:cNvSpPr>
          <p:nvPr>
            <p:ph type="clipArt" sz="quarter" idx="88"/>
          </p:nvPr>
        </p:nvSpPr>
        <p:spPr>
          <a:xfrm>
            <a:off x="9805255" y="1370028"/>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a:t>Click icon to add clip art</a:t>
            </a:r>
          </a:p>
        </p:txBody>
      </p:sp>
      <p:sp>
        <p:nvSpPr>
          <p:cNvPr id="210" name="Text Placeholder 2"/>
          <p:cNvSpPr>
            <a:spLocks noGrp="1"/>
          </p:cNvSpPr>
          <p:nvPr>
            <p:ph type="body" sz="quarter" idx="89"/>
          </p:nvPr>
        </p:nvSpPr>
        <p:spPr>
          <a:xfrm>
            <a:off x="814331" y="1423804"/>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211" name="Picture Placeholder 4"/>
          <p:cNvSpPr>
            <a:spLocks noGrp="1"/>
          </p:cNvSpPr>
          <p:nvPr>
            <p:ph type="pic" sz="quarter" idx="90"/>
          </p:nvPr>
        </p:nvSpPr>
        <p:spPr>
          <a:xfrm>
            <a:off x="644997" y="1697806"/>
            <a:ext cx="1583267" cy="492125"/>
          </a:xfrm>
        </p:spPr>
        <p:txBody>
          <a:bodyPr/>
          <a:lstStyle>
            <a:lvl1pPr algn="ctr">
              <a:defRPr sz="1100">
                <a:solidFill>
                  <a:schemeClr val="tx1"/>
                </a:solidFill>
              </a:defRPr>
            </a:lvl1pPr>
          </a:lstStyle>
          <a:p>
            <a:pPr lvl="0"/>
            <a:r>
              <a:rPr lang="en-US" noProof="0"/>
              <a:t>Drag picture to placeholder or click icon to add</a:t>
            </a:r>
          </a:p>
        </p:txBody>
      </p:sp>
      <p:sp>
        <p:nvSpPr>
          <p:cNvPr id="212" name="Text Placeholder 2"/>
          <p:cNvSpPr>
            <a:spLocks noGrp="1"/>
          </p:cNvSpPr>
          <p:nvPr>
            <p:ph type="body" sz="quarter" idx="91"/>
          </p:nvPr>
        </p:nvSpPr>
        <p:spPr>
          <a:xfrm>
            <a:off x="629809" y="2248420"/>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213" name="Text Placeholder 2"/>
          <p:cNvSpPr>
            <a:spLocks noGrp="1"/>
          </p:cNvSpPr>
          <p:nvPr>
            <p:ph type="body" sz="quarter" idx="92"/>
          </p:nvPr>
        </p:nvSpPr>
        <p:spPr>
          <a:xfrm>
            <a:off x="629809" y="2522422"/>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214" name="Text Placeholder 2"/>
          <p:cNvSpPr>
            <a:spLocks noGrp="1"/>
          </p:cNvSpPr>
          <p:nvPr>
            <p:ph type="body" sz="quarter" idx="93"/>
          </p:nvPr>
        </p:nvSpPr>
        <p:spPr>
          <a:xfrm>
            <a:off x="629809" y="2796424"/>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15" name="Text Placeholder 2"/>
          <p:cNvSpPr>
            <a:spLocks noGrp="1"/>
          </p:cNvSpPr>
          <p:nvPr>
            <p:ph type="body" sz="quarter" idx="94"/>
          </p:nvPr>
        </p:nvSpPr>
        <p:spPr>
          <a:xfrm>
            <a:off x="629809" y="3061356"/>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16" name="Text Placeholder 2"/>
          <p:cNvSpPr>
            <a:spLocks noGrp="1"/>
          </p:cNvSpPr>
          <p:nvPr>
            <p:ph type="body" sz="quarter" idx="95"/>
          </p:nvPr>
        </p:nvSpPr>
        <p:spPr>
          <a:xfrm>
            <a:off x="3105020" y="1423804"/>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217" name="Picture Placeholder 4"/>
          <p:cNvSpPr>
            <a:spLocks noGrp="1"/>
          </p:cNvSpPr>
          <p:nvPr>
            <p:ph type="pic" sz="quarter" idx="96"/>
          </p:nvPr>
        </p:nvSpPr>
        <p:spPr>
          <a:xfrm>
            <a:off x="2935687" y="1697806"/>
            <a:ext cx="1583267" cy="492125"/>
          </a:xfrm>
        </p:spPr>
        <p:txBody>
          <a:bodyPr/>
          <a:lstStyle>
            <a:lvl1pPr algn="ctr">
              <a:defRPr sz="1100">
                <a:solidFill>
                  <a:schemeClr val="tx1"/>
                </a:solidFill>
              </a:defRPr>
            </a:lvl1pPr>
          </a:lstStyle>
          <a:p>
            <a:pPr lvl="0"/>
            <a:r>
              <a:rPr lang="en-US" noProof="0"/>
              <a:t>Drag picture to placeholder or click icon to add</a:t>
            </a:r>
          </a:p>
        </p:txBody>
      </p:sp>
      <p:sp>
        <p:nvSpPr>
          <p:cNvPr id="218" name="Text Placeholder 2"/>
          <p:cNvSpPr>
            <a:spLocks noGrp="1"/>
          </p:cNvSpPr>
          <p:nvPr>
            <p:ph type="body" sz="quarter" idx="97"/>
          </p:nvPr>
        </p:nvSpPr>
        <p:spPr>
          <a:xfrm>
            <a:off x="2920498" y="2248420"/>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219" name="Text Placeholder 2"/>
          <p:cNvSpPr>
            <a:spLocks noGrp="1"/>
          </p:cNvSpPr>
          <p:nvPr>
            <p:ph type="body" sz="quarter" idx="98"/>
          </p:nvPr>
        </p:nvSpPr>
        <p:spPr>
          <a:xfrm>
            <a:off x="2920498" y="2522422"/>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220" name="Text Placeholder 2"/>
          <p:cNvSpPr>
            <a:spLocks noGrp="1"/>
          </p:cNvSpPr>
          <p:nvPr>
            <p:ph type="body" sz="quarter" idx="99"/>
          </p:nvPr>
        </p:nvSpPr>
        <p:spPr>
          <a:xfrm>
            <a:off x="2920498" y="2796424"/>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21" name="Text Placeholder 2"/>
          <p:cNvSpPr>
            <a:spLocks noGrp="1"/>
          </p:cNvSpPr>
          <p:nvPr>
            <p:ph type="body" sz="quarter" idx="100"/>
          </p:nvPr>
        </p:nvSpPr>
        <p:spPr>
          <a:xfrm>
            <a:off x="2920498" y="3061356"/>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22" name="Text Placeholder 2"/>
          <p:cNvSpPr>
            <a:spLocks noGrp="1"/>
          </p:cNvSpPr>
          <p:nvPr>
            <p:ph type="body" sz="quarter" idx="101"/>
          </p:nvPr>
        </p:nvSpPr>
        <p:spPr>
          <a:xfrm>
            <a:off x="5478261" y="1423804"/>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223" name="Picture Placeholder 4"/>
          <p:cNvSpPr>
            <a:spLocks noGrp="1"/>
          </p:cNvSpPr>
          <p:nvPr>
            <p:ph type="pic" sz="quarter" idx="102"/>
          </p:nvPr>
        </p:nvSpPr>
        <p:spPr>
          <a:xfrm>
            <a:off x="5308928" y="1697806"/>
            <a:ext cx="1583267" cy="492125"/>
          </a:xfrm>
        </p:spPr>
        <p:txBody>
          <a:bodyPr/>
          <a:lstStyle>
            <a:lvl1pPr algn="ctr">
              <a:defRPr sz="1100">
                <a:solidFill>
                  <a:schemeClr val="tx1"/>
                </a:solidFill>
              </a:defRPr>
            </a:lvl1pPr>
          </a:lstStyle>
          <a:p>
            <a:pPr lvl="0"/>
            <a:r>
              <a:rPr lang="en-US" noProof="0"/>
              <a:t>Drag picture to placeholder or click icon to add</a:t>
            </a:r>
          </a:p>
        </p:txBody>
      </p:sp>
      <p:sp>
        <p:nvSpPr>
          <p:cNvPr id="224" name="Text Placeholder 2"/>
          <p:cNvSpPr>
            <a:spLocks noGrp="1"/>
          </p:cNvSpPr>
          <p:nvPr>
            <p:ph type="body" sz="quarter" idx="103"/>
          </p:nvPr>
        </p:nvSpPr>
        <p:spPr>
          <a:xfrm>
            <a:off x="5293739" y="2248420"/>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225" name="Text Placeholder 2"/>
          <p:cNvSpPr>
            <a:spLocks noGrp="1"/>
          </p:cNvSpPr>
          <p:nvPr>
            <p:ph type="body" sz="quarter" idx="104"/>
          </p:nvPr>
        </p:nvSpPr>
        <p:spPr>
          <a:xfrm>
            <a:off x="5293739" y="2522422"/>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226" name="Text Placeholder 2"/>
          <p:cNvSpPr>
            <a:spLocks noGrp="1"/>
          </p:cNvSpPr>
          <p:nvPr>
            <p:ph type="body" sz="quarter" idx="105"/>
          </p:nvPr>
        </p:nvSpPr>
        <p:spPr>
          <a:xfrm>
            <a:off x="5293739" y="2796424"/>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27" name="Text Placeholder 2"/>
          <p:cNvSpPr>
            <a:spLocks noGrp="1"/>
          </p:cNvSpPr>
          <p:nvPr>
            <p:ph type="body" sz="quarter" idx="106"/>
          </p:nvPr>
        </p:nvSpPr>
        <p:spPr>
          <a:xfrm>
            <a:off x="5293739" y="3061356"/>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28" name="Text Placeholder 2"/>
          <p:cNvSpPr>
            <a:spLocks noGrp="1"/>
          </p:cNvSpPr>
          <p:nvPr>
            <p:ph type="body" sz="quarter" idx="107"/>
          </p:nvPr>
        </p:nvSpPr>
        <p:spPr>
          <a:xfrm>
            <a:off x="7827153" y="1423804"/>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229" name="Picture Placeholder 4"/>
          <p:cNvSpPr>
            <a:spLocks noGrp="1"/>
          </p:cNvSpPr>
          <p:nvPr>
            <p:ph type="pic" sz="quarter" idx="108"/>
          </p:nvPr>
        </p:nvSpPr>
        <p:spPr>
          <a:xfrm>
            <a:off x="7657820" y="1697806"/>
            <a:ext cx="1583267" cy="492125"/>
          </a:xfrm>
        </p:spPr>
        <p:txBody>
          <a:bodyPr/>
          <a:lstStyle>
            <a:lvl1pPr algn="ctr">
              <a:defRPr sz="1100">
                <a:solidFill>
                  <a:schemeClr val="tx1"/>
                </a:solidFill>
              </a:defRPr>
            </a:lvl1pPr>
          </a:lstStyle>
          <a:p>
            <a:pPr lvl="0"/>
            <a:r>
              <a:rPr lang="en-US" noProof="0"/>
              <a:t>Drag picture to placeholder or click icon to add</a:t>
            </a:r>
          </a:p>
        </p:txBody>
      </p:sp>
      <p:sp>
        <p:nvSpPr>
          <p:cNvPr id="230" name="Text Placeholder 2"/>
          <p:cNvSpPr>
            <a:spLocks noGrp="1"/>
          </p:cNvSpPr>
          <p:nvPr>
            <p:ph type="body" sz="quarter" idx="109"/>
          </p:nvPr>
        </p:nvSpPr>
        <p:spPr>
          <a:xfrm>
            <a:off x="7642631" y="2248420"/>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231" name="Text Placeholder 2"/>
          <p:cNvSpPr>
            <a:spLocks noGrp="1"/>
          </p:cNvSpPr>
          <p:nvPr>
            <p:ph type="body" sz="quarter" idx="110"/>
          </p:nvPr>
        </p:nvSpPr>
        <p:spPr>
          <a:xfrm>
            <a:off x="7642631" y="2522422"/>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232" name="Text Placeholder 2"/>
          <p:cNvSpPr>
            <a:spLocks noGrp="1"/>
          </p:cNvSpPr>
          <p:nvPr>
            <p:ph type="body" sz="quarter" idx="111"/>
          </p:nvPr>
        </p:nvSpPr>
        <p:spPr>
          <a:xfrm>
            <a:off x="7642631" y="2796424"/>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33" name="Text Placeholder 2"/>
          <p:cNvSpPr>
            <a:spLocks noGrp="1"/>
          </p:cNvSpPr>
          <p:nvPr>
            <p:ph type="body" sz="quarter" idx="112"/>
          </p:nvPr>
        </p:nvSpPr>
        <p:spPr>
          <a:xfrm>
            <a:off x="7642631" y="3061356"/>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34" name="Text Placeholder 2"/>
          <p:cNvSpPr>
            <a:spLocks noGrp="1"/>
          </p:cNvSpPr>
          <p:nvPr>
            <p:ph type="body" sz="quarter" idx="113"/>
          </p:nvPr>
        </p:nvSpPr>
        <p:spPr>
          <a:xfrm>
            <a:off x="10191624" y="1423804"/>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235" name="Picture Placeholder 4"/>
          <p:cNvSpPr>
            <a:spLocks noGrp="1"/>
          </p:cNvSpPr>
          <p:nvPr>
            <p:ph type="pic" sz="quarter" idx="114"/>
          </p:nvPr>
        </p:nvSpPr>
        <p:spPr>
          <a:xfrm>
            <a:off x="10022291" y="1697806"/>
            <a:ext cx="1583267" cy="492125"/>
          </a:xfrm>
        </p:spPr>
        <p:txBody>
          <a:bodyPr/>
          <a:lstStyle>
            <a:lvl1pPr algn="ctr">
              <a:defRPr sz="1100">
                <a:solidFill>
                  <a:schemeClr val="tx1"/>
                </a:solidFill>
              </a:defRPr>
            </a:lvl1pPr>
          </a:lstStyle>
          <a:p>
            <a:pPr lvl="0"/>
            <a:r>
              <a:rPr lang="en-US" noProof="0"/>
              <a:t>Drag picture to placeholder or click icon to add</a:t>
            </a:r>
          </a:p>
        </p:txBody>
      </p:sp>
      <p:sp>
        <p:nvSpPr>
          <p:cNvPr id="236" name="Text Placeholder 2"/>
          <p:cNvSpPr>
            <a:spLocks noGrp="1"/>
          </p:cNvSpPr>
          <p:nvPr>
            <p:ph type="body" sz="quarter" idx="115"/>
          </p:nvPr>
        </p:nvSpPr>
        <p:spPr>
          <a:xfrm>
            <a:off x="10007102" y="2248420"/>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237" name="Text Placeholder 2"/>
          <p:cNvSpPr>
            <a:spLocks noGrp="1"/>
          </p:cNvSpPr>
          <p:nvPr>
            <p:ph type="body" sz="quarter" idx="116"/>
          </p:nvPr>
        </p:nvSpPr>
        <p:spPr>
          <a:xfrm>
            <a:off x="10007102" y="2522422"/>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238" name="Text Placeholder 2"/>
          <p:cNvSpPr>
            <a:spLocks noGrp="1"/>
          </p:cNvSpPr>
          <p:nvPr>
            <p:ph type="body" sz="quarter" idx="117"/>
          </p:nvPr>
        </p:nvSpPr>
        <p:spPr>
          <a:xfrm>
            <a:off x="10007102" y="2796424"/>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39" name="Text Placeholder 2"/>
          <p:cNvSpPr>
            <a:spLocks noGrp="1"/>
          </p:cNvSpPr>
          <p:nvPr>
            <p:ph type="body" sz="quarter" idx="118"/>
          </p:nvPr>
        </p:nvSpPr>
        <p:spPr>
          <a:xfrm>
            <a:off x="10007102" y="3061356"/>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32" name="Slide Number Placeholder 2"/>
          <p:cNvSpPr>
            <a:spLocks noGrp="1"/>
          </p:cNvSpPr>
          <p:nvPr>
            <p:ph type="sldNum" sz="quarter" idx="120"/>
          </p:nvPr>
        </p:nvSpPr>
        <p:spPr/>
        <p:txBody>
          <a:bodyPr/>
          <a:lstStyle>
            <a:lvl1pPr>
              <a:defRPr smtClean="0"/>
            </a:lvl1pPr>
          </a:lstStyle>
          <a:p>
            <a:pPr>
              <a:defRPr/>
            </a:pPr>
            <a:fld id="{3A222C60-0C88-4802-B3D8-A53E3CE67CAB}" type="slidenum">
              <a:rPr lang="en-US" altLang="en-US"/>
              <a:pPr>
                <a:defRPr/>
              </a:pPr>
              <a:t>‹#›</a:t>
            </a:fld>
            <a:endParaRPr lang="en-US" altLang="en-US"/>
          </a:p>
        </p:txBody>
      </p:sp>
      <p:sp>
        <p:nvSpPr>
          <p:cNvPr id="133" name="Rectangle 132"/>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134"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2726171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a:t>Drag picture to placeholder or click icon to add</a:t>
            </a:r>
          </a:p>
        </p:txBody>
      </p:sp>
      <p:sp>
        <p:nvSpPr>
          <p:cNvPr id="3" name="Title 2"/>
          <p:cNvSpPr>
            <a:spLocks noGrp="1"/>
          </p:cNvSpPr>
          <p:nvPr>
            <p:ph type="title"/>
          </p:nvPr>
        </p:nvSpPr>
        <p:spPr>
          <a:xfrm>
            <a:off x="6595089" y="4064002"/>
            <a:ext cx="5305239" cy="1751263"/>
          </a:xfrm>
        </p:spPr>
        <p:txBody>
          <a:bodyPr/>
          <a:lstStyle>
            <a:lvl1pPr>
              <a:defRPr sz="3000" b="0" i="0">
                <a:solidFill>
                  <a:schemeClr val="tx1"/>
                </a:solidFill>
                <a:effectLst/>
                <a:latin typeface="Arial"/>
                <a:cs typeface="Arial"/>
              </a:defRPr>
            </a:lvl1pPr>
          </a:lstStyle>
          <a:p>
            <a:r>
              <a:rPr lang="en-US"/>
              <a:t>Click to edit Master title style</a:t>
            </a:r>
          </a:p>
        </p:txBody>
      </p:sp>
      <p:sp>
        <p:nvSpPr>
          <p:cNvPr id="5" name="Slide Number Placeholder 3"/>
          <p:cNvSpPr>
            <a:spLocks noGrp="1"/>
          </p:cNvSpPr>
          <p:nvPr>
            <p:ph type="sldNum" sz="quarter" idx="11"/>
          </p:nvPr>
        </p:nvSpPr>
        <p:spPr/>
        <p:txBody>
          <a:bodyPr/>
          <a:lstStyle>
            <a:lvl1pPr>
              <a:defRPr/>
            </a:lvl1pPr>
          </a:lstStyle>
          <a:p>
            <a:pPr>
              <a:defRPr/>
            </a:pPr>
            <a:fld id="{C50C3E2B-884A-45CB-8957-733B68B61F44}" type="slidenum">
              <a:rPr lang="en-US" altLang="en-US"/>
              <a:pPr>
                <a:defRPr/>
              </a:pPr>
              <a:t>‹#›</a:t>
            </a:fld>
            <a:endParaRPr lang="en-US" altLang="en-US"/>
          </a:p>
        </p:txBody>
      </p:sp>
    </p:spTree>
    <p:extLst>
      <p:ext uri="{BB962C8B-B14F-4D97-AF65-F5344CB8AC3E}">
        <p14:creationId xmlns:p14="http://schemas.microsoft.com/office/powerpoint/2010/main" val="14439633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5128685" y="5302250"/>
            <a:ext cx="7063316"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 name="Picture Placeholder 3"/>
          <p:cNvSpPr>
            <a:spLocks noGrp="1"/>
          </p:cNvSpPr>
          <p:nvPr>
            <p:ph type="pic" sz="quarter" idx="10"/>
          </p:nvPr>
        </p:nvSpPr>
        <p:spPr>
          <a:xfrm>
            <a:off x="0" y="0"/>
            <a:ext cx="12192000" cy="6858000"/>
          </a:xfrm>
        </p:spPr>
        <p:txBody>
          <a:bodyPr/>
          <a:lstStyle>
            <a:lvl1pPr algn="ctr">
              <a:defRPr baseline="0"/>
            </a:lvl1pPr>
          </a:lstStyle>
          <a:p>
            <a:pPr lvl="0"/>
            <a:r>
              <a:rPr lang="en-US" noProof="0"/>
              <a:t>Drag picture to placeholder or click icon to add</a:t>
            </a:r>
          </a:p>
        </p:txBody>
      </p:sp>
      <p:sp>
        <p:nvSpPr>
          <p:cNvPr id="3" name="Title 2"/>
          <p:cNvSpPr>
            <a:spLocks noGrp="1"/>
          </p:cNvSpPr>
          <p:nvPr>
            <p:ph type="title"/>
          </p:nvPr>
        </p:nvSpPr>
        <p:spPr>
          <a:xfrm>
            <a:off x="6595089" y="3075216"/>
            <a:ext cx="5305239" cy="1950356"/>
          </a:xfrm>
        </p:spPr>
        <p:txBody>
          <a:bodyPr/>
          <a:lstStyle>
            <a:lvl1pPr>
              <a:defRPr sz="3000" b="0" i="0" baseline="0">
                <a:solidFill>
                  <a:schemeClr val="tx1"/>
                </a:solidFill>
                <a:effectLst/>
                <a:latin typeface="Arial"/>
                <a:cs typeface="Arial"/>
              </a:defRPr>
            </a:lvl1pPr>
          </a:lstStyle>
          <a:p>
            <a:r>
              <a:rPr lang="en-US"/>
              <a:t>Click to edit Master title style</a:t>
            </a:r>
          </a:p>
        </p:txBody>
      </p:sp>
    </p:spTree>
    <p:extLst>
      <p:ext uri="{BB962C8B-B14F-4D97-AF65-F5344CB8AC3E}">
        <p14:creationId xmlns:p14="http://schemas.microsoft.com/office/powerpoint/2010/main" val="32833364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7" y="1492369"/>
            <a:ext cx="11260667" cy="4709463"/>
          </a:xfrm>
        </p:spPr>
        <p:txBody>
          <a:bodyPr/>
          <a:lstStyle/>
          <a:p>
            <a:pPr lvl="0"/>
            <a:endParaRPr lang="en-US" noProof="0"/>
          </a:p>
        </p:txBody>
      </p:sp>
      <p:sp>
        <p:nvSpPr>
          <p:cNvPr id="4" name="Slide Number Placeholder 3"/>
          <p:cNvSpPr>
            <a:spLocks noGrp="1"/>
          </p:cNvSpPr>
          <p:nvPr>
            <p:ph type="sldNum" sz="quarter" idx="19"/>
          </p:nvPr>
        </p:nvSpPr>
        <p:spPr/>
        <p:txBody>
          <a:bodyPr/>
          <a:lstStyle>
            <a:lvl1pPr>
              <a:defRPr/>
            </a:lvl1pPr>
          </a:lstStyle>
          <a:p>
            <a:pPr>
              <a:defRPr/>
            </a:pPr>
            <a:fld id="{728C3C7A-FFFE-4483-A4C6-E69FC7FB4A6F}" type="slidenum">
              <a:rPr lang="en-US" altLang="en-US"/>
              <a:pPr>
                <a:defRPr/>
              </a:pPr>
              <a:t>‹#›</a:t>
            </a:fld>
            <a:endParaRPr lang="en-US" altLang="en-US"/>
          </a:p>
        </p:txBody>
      </p:sp>
      <p:sp>
        <p:nvSpPr>
          <p:cNvPr id="6" name="Rectangle 5"/>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7"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4011608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466491"/>
            <a:ext cx="5545665" cy="4728992"/>
          </a:xfrm>
        </p:spPr>
        <p:txBody>
          <a:bodyPr/>
          <a:lstStyle/>
          <a:p>
            <a:pPr lvl="0"/>
            <a:endParaRPr lang="en-US" noProof="0"/>
          </a:p>
        </p:txBody>
      </p:sp>
      <p:sp>
        <p:nvSpPr>
          <p:cNvPr id="13" name="Chart Placeholder 4"/>
          <p:cNvSpPr>
            <a:spLocks noGrp="1"/>
          </p:cNvSpPr>
          <p:nvPr>
            <p:ph type="chart" sz="quarter" idx="19"/>
          </p:nvPr>
        </p:nvSpPr>
        <p:spPr>
          <a:xfrm>
            <a:off x="6143978" y="1466491"/>
            <a:ext cx="5545665" cy="4728992"/>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pPr>
              <a:defRPr/>
            </a:pPr>
            <a:fld id="{6A118897-D4B5-4C14-AF02-9377D8A8E0F2}" type="slidenum">
              <a:rPr lang="en-US" altLang="en-US"/>
              <a:pPr>
                <a:defRPr/>
              </a:pPr>
              <a:t>‹#›</a:t>
            </a:fld>
            <a:endParaRPr lang="en-US" altLang="en-US"/>
          </a:p>
        </p:txBody>
      </p:sp>
      <p:sp>
        <p:nvSpPr>
          <p:cNvPr id="8" name="Rectangle 7"/>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9"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35483933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483743"/>
            <a:ext cx="5545665" cy="4815254"/>
          </a:xfrm>
        </p:spPr>
        <p:txBody>
          <a:bodyPr/>
          <a:lstStyle/>
          <a:p>
            <a:pPr lvl="0"/>
            <a:endParaRPr lang="en-US" noProof="0"/>
          </a:p>
        </p:txBody>
      </p:sp>
      <p:sp>
        <p:nvSpPr>
          <p:cNvPr id="13" name="Chart Placeholder 4"/>
          <p:cNvSpPr>
            <a:spLocks noGrp="1"/>
          </p:cNvSpPr>
          <p:nvPr>
            <p:ph type="chart" sz="quarter" idx="19"/>
          </p:nvPr>
        </p:nvSpPr>
        <p:spPr>
          <a:xfrm>
            <a:off x="6143978" y="1483743"/>
            <a:ext cx="5545665" cy="2228688"/>
          </a:xfrm>
        </p:spPr>
        <p:txBody>
          <a:bodyPr/>
          <a:lstStyle/>
          <a:p>
            <a:pPr lvl="0"/>
            <a:endParaRPr lang="en-US" noProof="0"/>
          </a:p>
        </p:txBody>
      </p:sp>
      <p:sp>
        <p:nvSpPr>
          <p:cNvPr id="8" name="Chart Placeholder 4"/>
          <p:cNvSpPr>
            <a:spLocks noGrp="1"/>
          </p:cNvSpPr>
          <p:nvPr>
            <p:ph type="chart" sz="quarter" idx="20"/>
          </p:nvPr>
        </p:nvSpPr>
        <p:spPr>
          <a:xfrm>
            <a:off x="6149622" y="4059727"/>
            <a:ext cx="5545665" cy="2228688"/>
          </a:xfrm>
        </p:spPr>
        <p:txBody>
          <a:bodyPr/>
          <a:lstStyle/>
          <a:p>
            <a:pPr lvl="0"/>
            <a:endParaRPr lang="en-US" noProof="0"/>
          </a:p>
        </p:txBody>
      </p:sp>
      <p:sp>
        <p:nvSpPr>
          <p:cNvPr id="6" name="Slide Number Placeholder 3"/>
          <p:cNvSpPr>
            <a:spLocks noGrp="1"/>
          </p:cNvSpPr>
          <p:nvPr>
            <p:ph type="sldNum" sz="quarter" idx="21"/>
          </p:nvPr>
        </p:nvSpPr>
        <p:spPr/>
        <p:txBody>
          <a:bodyPr/>
          <a:lstStyle>
            <a:lvl1pPr>
              <a:defRPr/>
            </a:lvl1pPr>
          </a:lstStyle>
          <a:p>
            <a:pPr>
              <a:defRPr/>
            </a:pPr>
            <a:fld id="{5C099D6D-C50A-43E0-A7E1-A543FB93052F}" type="slidenum">
              <a:rPr lang="en-US" altLang="en-US"/>
              <a:pPr>
                <a:defRPr/>
              </a:pPr>
              <a:t>‹#›</a:t>
            </a:fld>
            <a:endParaRPr lang="en-US" altLang="en-US"/>
          </a:p>
        </p:txBody>
      </p:sp>
      <p:sp>
        <p:nvSpPr>
          <p:cNvPr id="9" name="Rectangle 8"/>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10"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4685717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Four Chart Slide">
    <p:spTree>
      <p:nvGrpSpPr>
        <p:cNvPr id="1" name=""/>
        <p:cNvGrpSpPr/>
        <p:nvPr/>
      </p:nvGrpSpPr>
      <p:grpSpPr>
        <a:xfrm>
          <a:off x="0" y="0"/>
          <a:ext cx="0" cy="0"/>
          <a:chOff x="0" y="0"/>
          <a:chExt cx="0" cy="0"/>
        </a:xfrm>
      </p:grpSpPr>
      <p:sp>
        <p:nvSpPr>
          <p:cNvPr id="13" name="Chart Placeholder 4"/>
          <p:cNvSpPr>
            <a:spLocks noGrp="1"/>
          </p:cNvSpPr>
          <p:nvPr>
            <p:ph type="chart" sz="quarter" idx="19"/>
          </p:nvPr>
        </p:nvSpPr>
        <p:spPr>
          <a:xfrm>
            <a:off x="6143978" y="1386579"/>
            <a:ext cx="5545665" cy="2320646"/>
          </a:xfrm>
        </p:spPr>
        <p:txBody>
          <a:bodyPr/>
          <a:lstStyle/>
          <a:p>
            <a:pPr lvl="0"/>
            <a:endParaRPr lang="en-US" noProof="0"/>
          </a:p>
        </p:txBody>
      </p:sp>
      <p:sp>
        <p:nvSpPr>
          <p:cNvPr id="8" name="Chart Placeholder 4"/>
          <p:cNvSpPr>
            <a:spLocks noGrp="1"/>
          </p:cNvSpPr>
          <p:nvPr>
            <p:ph type="chart" sz="quarter" idx="20"/>
          </p:nvPr>
        </p:nvSpPr>
        <p:spPr>
          <a:xfrm>
            <a:off x="6149622" y="3962563"/>
            <a:ext cx="5545665" cy="2320646"/>
          </a:xfrm>
        </p:spPr>
        <p:txBody>
          <a:bodyPr/>
          <a:lstStyle/>
          <a:p>
            <a:pPr lvl="0"/>
            <a:endParaRPr lang="en-US" noProof="0"/>
          </a:p>
        </p:txBody>
      </p:sp>
      <p:sp>
        <p:nvSpPr>
          <p:cNvPr id="9" name="Chart Placeholder 4"/>
          <p:cNvSpPr>
            <a:spLocks noGrp="1"/>
          </p:cNvSpPr>
          <p:nvPr>
            <p:ph type="chart" sz="quarter" idx="21"/>
          </p:nvPr>
        </p:nvSpPr>
        <p:spPr>
          <a:xfrm>
            <a:off x="462845" y="1380229"/>
            <a:ext cx="5545665" cy="2320646"/>
          </a:xfrm>
        </p:spPr>
        <p:txBody>
          <a:bodyPr/>
          <a:lstStyle/>
          <a:p>
            <a:pPr lvl="0"/>
            <a:endParaRPr lang="en-US" noProof="0"/>
          </a:p>
        </p:txBody>
      </p:sp>
      <p:sp>
        <p:nvSpPr>
          <p:cNvPr id="14" name="Chart Placeholder 4"/>
          <p:cNvSpPr>
            <a:spLocks noGrp="1"/>
          </p:cNvSpPr>
          <p:nvPr>
            <p:ph type="chart" sz="quarter" idx="22"/>
          </p:nvPr>
        </p:nvSpPr>
        <p:spPr>
          <a:xfrm>
            <a:off x="468489" y="3956213"/>
            <a:ext cx="5545665" cy="2320646"/>
          </a:xfrm>
        </p:spPr>
        <p:txBody>
          <a:bodyPr/>
          <a:lstStyle/>
          <a:p>
            <a:pPr lvl="0"/>
            <a:endParaRPr lang="en-US" noProof="0"/>
          </a:p>
        </p:txBody>
      </p:sp>
      <p:sp>
        <p:nvSpPr>
          <p:cNvPr id="7" name="Slide Number Placeholder 3"/>
          <p:cNvSpPr>
            <a:spLocks noGrp="1"/>
          </p:cNvSpPr>
          <p:nvPr>
            <p:ph type="sldNum" sz="quarter" idx="23"/>
          </p:nvPr>
        </p:nvSpPr>
        <p:spPr/>
        <p:txBody>
          <a:bodyPr/>
          <a:lstStyle>
            <a:lvl1pPr>
              <a:defRPr/>
            </a:lvl1pPr>
          </a:lstStyle>
          <a:p>
            <a:pPr>
              <a:defRPr/>
            </a:pPr>
            <a:fld id="{4C3FBB0B-C2E6-43D1-8A71-9B67AC369E11}" type="slidenum">
              <a:rPr lang="en-US" altLang="en-US"/>
              <a:pPr>
                <a:defRPr/>
              </a:pPr>
              <a:t>‹#›</a:t>
            </a:fld>
            <a:endParaRPr lang="en-US" altLang="en-US"/>
          </a:p>
        </p:txBody>
      </p:sp>
      <p:sp>
        <p:nvSpPr>
          <p:cNvPr id="11" name="Rectangle 10"/>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12"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139655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2"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800" smtClean="0"/>
            </a:lvl1pPr>
          </a:lstStyle>
          <a:p>
            <a:pPr lvl="0"/>
            <a:r>
              <a:rPr lang="en-US"/>
              <a:t>Click to edit Master text styles</a:t>
            </a:r>
          </a:p>
        </p:txBody>
      </p:sp>
      <p:sp>
        <p:nvSpPr>
          <p:cNvPr id="6" name="Slide Number Placeholder 7"/>
          <p:cNvSpPr>
            <a:spLocks noGrp="1"/>
          </p:cNvSpPr>
          <p:nvPr>
            <p:ph type="sldNum" sz="quarter" idx="15"/>
          </p:nvPr>
        </p:nvSpPr>
        <p:spPr/>
        <p:txBody>
          <a:bodyPr/>
          <a:lstStyle>
            <a:lvl1pPr>
              <a:defRPr smtClean="0"/>
            </a:lvl1pPr>
          </a:lstStyle>
          <a:p>
            <a:pPr>
              <a:defRPr/>
            </a:pPr>
            <a:fld id="{8655DD83-5484-411F-A20D-583A924D6F27}" type="slidenum">
              <a:rPr lang="en-US" altLang="en-US"/>
              <a:pPr>
                <a:defRPr/>
              </a:pPr>
              <a:t>‹#›</a:t>
            </a:fld>
            <a:endParaRPr lang="en-US" altLang="en-US"/>
          </a:p>
        </p:txBody>
      </p:sp>
    </p:spTree>
    <p:extLst>
      <p:ext uri="{BB962C8B-B14F-4D97-AF65-F5344CB8AC3E}">
        <p14:creationId xmlns:p14="http://schemas.microsoft.com/office/powerpoint/2010/main" val="2836721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61" name="Rectangle 60"/>
          <p:cNvSpPr>
            <a:spLocks noChangeArrowheads="1"/>
          </p:cNvSpPr>
          <p:nvPr/>
        </p:nvSpPr>
        <p:spPr bwMode="auto">
          <a:xfrm>
            <a:off x="0" y="2828926"/>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1154547" y="1306550"/>
            <a:ext cx="9728968" cy="1450437"/>
          </a:xfrm>
        </p:spPr>
        <p:txBody>
          <a:bodyPr/>
          <a:lstStyle>
            <a:lvl1pPr>
              <a:defRPr sz="380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1134806" y="3074089"/>
            <a:ext cx="9771695"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42071414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act Slid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466373" y="1423358"/>
            <a:ext cx="11372849" cy="4795512"/>
          </a:xfrm>
        </p:spPr>
        <p:txBody>
          <a:bodyPr>
            <a:normAutofit/>
          </a:bodyPr>
          <a:lstStyle>
            <a:lvl1pPr>
              <a:lnSpc>
                <a:spcPct val="100000"/>
              </a:lnSpc>
              <a:spcBef>
                <a:spcPts val="0"/>
              </a:spcBef>
              <a:defRPr sz="1200"/>
            </a:lvl1pPr>
          </a:lstStyle>
          <a:p>
            <a:pPr lvl="0"/>
            <a:endParaRPr lang="en-US" noProof="0"/>
          </a:p>
        </p:txBody>
      </p:sp>
      <p:sp>
        <p:nvSpPr>
          <p:cNvPr id="4" name="Slide Number Placeholder 3"/>
          <p:cNvSpPr>
            <a:spLocks noGrp="1"/>
          </p:cNvSpPr>
          <p:nvPr>
            <p:ph type="sldNum" sz="quarter" idx="14"/>
          </p:nvPr>
        </p:nvSpPr>
        <p:spPr/>
        <p:txBody>
          <a:bodyPr/>
          <a:lstStyle>
            <a:lvl1pPr>
              <a:defRPr/>
            </a:lvl1pPr>
          </a:lstStyle>
          <a:p>
            <a:pPr>
              <a:defRPr/>
            </a:pPr>
            <a:fld id="{43A65391-5C50-4106-8E27-549388FA9190}" type="slidenum">
              <a:rPr lang="en-US" altLang="en-US"/>
              <a:pPr>
                <a:defRPr/>
              </a:pPr>
              <a:t>‹#›</a:t>
            </a:fld>
            <a:endParaRPr lang="en-US" altLang="en-US"/>
          </a:p>
        </p:txBody>
      </p:sp>
      <p:sp>
        <p:nvSpPr>
          <p:cNvPr id="7" name="Rectangle 6"/>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8"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79775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5"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chemeClr val="tx1"/>
                </a:solidFill>
              </a:defRPr>
            </a:lvl1pPr>
            <a:lvl2pPr>
              <a:lnSpc>
                <a:spcPct val="130000"/>
              </a:lnSpc>
              <a:spcBef>
                <a:spcPts val="1200"/>
              </a:spcBef>
              <a:buClr>
                <a:schemeClr val="tx2">
                  <a:lumMod val="50000"/>
                  <a:lumOff val="50000"/>
                </a:schemeClr>
              </a:buClr>
              <a:defRPr>
                <a:solidFill>
                  <a:schemeClr val="tx1"/>
                </a:solidFill>
              </a:defRPr>
            </a:lvl2pPr>
            <a:lvl3pPr marL="557784">
              <a:lnSpc>
                <a:spcPct val="130000"/>
              </a:lnSpc>
              <a:spcBef>
                <a:spcPts val="0"/>
              </a:spcBef>
              <a:buClr>
                <a:schemeClr val="tx2">
                  <a:lumMod val="50000"/>
                  <a:lumOff val="50000"/>
                </a:schemeClr>
              </a:buClr>
              <a:defRPr>
                <a:solidFill>
                  <a:schemeClr val="tx1"/>
                </a:solidFill>
              </a:defRPr>
            </a:lvl3pPr>
            <a:lvl4pPr>
              <a:lnSpc>
                <a:spcPct val="130000"/>
              </a:lnSpc>
              <a:spcBef>
                <a:spcPts val="0"/>
              </a:spcBef>
              <a:buClr>
                <a:schemeClr val="tx2">
                  <a:lumMod val="50000"/>
                  <a:lumOff val="50000"/>
                </a:schemeClr>
              </a:buClr>
              <a:defRPr>
                <a:solidFill>
                  <a:schemeClr val="tx1"/>
                </a:solidFill>
              </a:defRPr>
            </a:lvl4pPr>
            <a:lvl5pPr>
              <a:lnSpc>
                <a:spcPct val="130000"/>
              </a:lnSpc>
              <a:spcBef>
                <a:spcPts val="0"/>
              </a:spcBef>
              <a:buClr>
                <a:schemeClr val="tx2">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Slide Number Placeholder 9"/>
          <p:cNvSpPr>
            <a:spLocks noGrp="1"/>
          </p:cNvSpPr>
          <p:nvPr>
            <p:ph type="sldNum" sz="quarter" idx="12"/>
          </p:nvPr>
        </p:nvSpPr>
        <p:spPr/>
        <p:txBody>
          <a:bodyPr/>
          <a:lstStyle>
            <a:lvl1pPr>
              <a:defRPr smtClean="0"/>
            </a:lvl1pPr>
          </a:lstStyle>
          <a:p>
            <a:pPr>
              <a:defRPr/>
            </a:pPr>
            <a:fld id="{2901925F-EC9C-4077-B2B4-5B768C4AB821}" type="slidenum">
              <a:rPr lang="en-US" altLang="en-US"/>
              <a:pPr>
                <a:defRPr/>
              </a:pPr>
              <a:t>‹#›</a:t>
            </a:fld>
            <a:endParaRPr lang="en-US" altLang="en-US"/>
          </a:p>
        </p:txBody>
      </p:sp>
      <p:sp>
        <p:nvSpPr>
          <p:cNvPr id="8" name="Rectangle 7"/>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9"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98586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a:t>Drag picture to placeholder or click icon to add</a:t>
            </a:r>
          </a:p>
        </p:txBody>
      </p:sp>
      <p:sp>
        <p:nvSpPr>
          <p:cNvPr id="3" name="Title 2"/>
          <p:cNvSpPr>
            <a:spLocks noGrp="1"/>
          </p:cNvSpPr>
          <p:nvPr>
            <p:ph type="title"/>
          </p:nvPr>
        </p:nvSpPr>
        <p:spPr>
          <a:xfrm>
            <a:off x="6595089" y="4064002"/>
            <a:ext cx="5305239" cy="1751263"/>
          </a:xfrm>
        </p:spPr>
        <p:txBody>
          <a:bodyPr/>
          <a:lstStyle>
            <a:lvl1pPr>
              <a:defRPr sz="3000" b="0" i="0">
                <a:solidFill>
                  <a:schemeClr val="tx1"/>
                </a:solidFill>
                <a:effectLst/>
                <a:latin typeface="Arial"/>
                <a:cs typeface="Arial"/>
              </a:defRPr>
            </a:lvl1pPr>
          </a:lstStyle>
          <a:p>
            <a:r>
              <a:rPr lang="en-US"/>
              <a:t>Click to edit Master title style</a:t>
            </a:r>
          </a:p>
        </p:txBody>
      </p:sp>
      <p:sp>
        <p:nvSpPr>
          <p:cNvPr id="5" name="Slide Number Placeholder 3"/>
          <p:cNvSpPr>
            <a:spLocks noGrp="1"/>
          </p:cNvSpPr>
          <p:nvPr>
            <p:ph type="sldNum" sz="quarter" idx="11"/>
          </p:nvPr>
        </p:nvSpPr>
        <p:spPr/>
        <p:txBody>
          <a:bodyPr/>
          <a:lstStyle>
            <a:lvl1pPr>
              <a:defRPr/>
            </a:lvl1pPr>
          </a:lstStyle>
          <a:p>
            <a:pPr>
              <a:defRPr/>
            </a:pPr>
            <a:fld id="{C50C3E2B-884A-45CB-8957-733B68B61F44}" type="slidenum">
              <a:rPr lang="en-US" altLang="en-US"/>
              <a:pPr>
                <a:defRPr/>
              </a:pPr>
              <a:t>‹#›</a:t>
            </a:fld>
            <a:endParaRPr lang="en-US" altLang="en-US"/>
          </a:p>
        </p:txBody>
      </p:sp>
    </p:spTree>
    <p:extLst>
      <p:ext uri="{BB962C8B-B14F-4D97-AF65-F5344CB8AC3E}">
        <p14:creationId xmlns:p14="http://schemas.microsoft.com/office/powerpoint/2010/main" val="54467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2"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800" smtClean="0"/>
            </a:lvl1pPr>
          </a:lstStyle>
          <a:p>
            <a:pPr lvl="0"/>
            <a:r>
              <a:rPr lang="en-US"/>
              <a:t>Click to edit Master text styles</a:t>
            </a:r>
          </a:p>
        </p:txBody>
      </p:sp>
      <p:sp>
        <p:nvSpPr>
          <p:cNvPr id="6" name="Slide Number Placeholder 7"/>
          <p:cNvSpPr>
            <a:spLocks noGrp="1"/>
          </p:cNvSpPr>
          <p:nvPr>
            <p:ph type="sldNum" sz="quarter" idx="15"/>
          </p:nvPr>
        </p:nvSpPr>
        <p:spPr/>
        <p:txBody>
          <a:bodyPr/>
          <a:lstStyle>
            <a:lvl1pPr>
              <a:defRPr smtClean="0"/>
            </a:lvl1pPr>
          </a:lstStyle>
          <a:p>
            <a:pPr>
              <a:defRPr/>
            </a:pPr>
            <a:fld id="{8655DD83-5484-411F-A20D-583A924D6F27}" type="slidenum">
              <a:rPr lang="en-US" altLang="en-US"/>
              <a:pPr>
                <a:defRPr/>
              </a:pPr>
              <a:t>‹#›</a:t>
            </a:fld>
            <a:endParaRPr lang="en-US" altLang="en-US"/>
          </a:p>
        </p:txBody>
      </p:sp>
    </p:spTree>
    <p:extLst>
      <p:ext uri="{BB962C8B-B14F-4D97-AF65-F5344CB8AC3E}">
        <p14:creationId xmlns:p14="http://schemas.microsoft.com/office/powerpoint/2010/main" val="664974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5"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chemeClr val="tx1"/>
                </a:solidFill>
              </a:defRPr>
            </a:lvl1pPr>
            <a:lvl2pPr>
              <a:lnSpc>
                <a:spcPct val="130000"/>
              </a:lnSpc>
              <a:spcBef>
                <a:spcPts val="1200"/>
              </a:spcBef>
              <a:buClr>
                <a:schemeClr val="tx2">
                  <a:lumMod val="50000"/>
                  <a:lumOff val="50000"/>
                </a:schemeClr>
              </a:buClr>
              <a:defRPr>
                <a:solidFill>
                  <a:schemeClr val="tx1"/>
                </a:solidFill>
              </a:defRPr>
            </a:lvl2pPr>
            <a:lvl3pPr marL="557784">
              <a:lnSpc>
                <a:spcPct val="130000"/>
              </a:lnSpc>
              <a:spcBef>
                <a:spcPts val="0"/>
              </a:spcBef>
              <a:buClr>
                <a:schemeClr val="tx2">
                  <a:lumMod val="50000"/>
                  <a:lumOff val="50000"/>
                </a:schemeClr>
              </a:buClr>
              <a:defRPr>
                <a:solidFill>
                  <a:schemeClr val="tx1"/>
                </a:solidFill>
              </a:defRPr>
            </a:lvl3pPr>
            <a:lvl4pPr>
              <a:lnSpc>
                <a:spcPct val="130000"/>
              </a:lnSpc>
              <a:spcBef>
                <a:spcPts val="0"/>
              </a:spcBef>
              <a:buClr>
                <a:schemeClr val="tx2">
                  <a:lumMod val="50000"/>
                  <a:lumOff val="50000"/>
                </a:schemeClr>
              </a:buClr>
              <a:defRPr>
                <a:solidFill>
                  <a:schemeClr val="tx1"/>
                </a:solidFill>
              </a:defRPr>
            </a:lvl4pPr>
            <a:lvl5pPr>
              <a:lnSpc>
                <a:spcPct val="130000"/>
              </a:lnSpc>
              <a:spcBef>
                <a:spcPts val="0"/>
              </a:spcBef>
              <a:buClr>
                <a:schemeClr val="tx2">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Slide Number Placeholder 9"/>
          <p:cNvSpPr>
            <a:spLocks noGrp="1"/>
          </p:cNvSpPr>
          <p:nvPr>
            <p:ph type="sldNum" sz="quarter" idx="12"/>
          </p:nvPr>
        </p:nvSpPr>
        <p:spPr/>
        <p:txBody>
          <a:bodyPr/>
          <a:lstStyle>
            <a:lvl1pPr>
              <a:defRPr smtClean="0"/>
            </a:lvl1pPr>
          </a:lstStyle>
          <a:p>
            <a:pPr>
              <a:defRPr/>
            </a:pPr>
            <a:fld id="{2901925F-EC9C-4077-B2B4-5B768C4AB821}" type="slidenum">
              <a:rPr lang="en-US" altLang="en-US"/>
              <a:pPr>
                <a:defRPr/>
              </a:pPr>
              <a:t>‹#›</a:t>
            </a:fld>
            <a:endParaRPr lang="en-US" altLang="en-US"/>
          </a:p>
        </p:txBody>
      </p:sp>
      <p:sp>
        <p:nvSpPr>
          <p:cNvPr id="8" name="Rectangle 7"/>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9"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a:t>Click to edit Master title style</a:t>
            </a:r>
          </a:p>
        </p:txBody>
      </p:sp>
    </p:spTree>
    <p:extLst>
      <p:ext uri="{BB962C8B-B14F-4D97-AF65-F5344CB8AC3E}">
        <p14:creationId xmlns:p14="http://schemas.microsoft.com/office/powerpoint/2010/main" val="204241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914400" y="871538"/>
            <a:ext cx="103632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a:off x="3797300" y="6356351"/>
            <a:ext cx="7467600" cy="328613"/>
          </a:xfrm>
          <a:prstGeom prst="rect">
            <a:avLst/>
          </a:prstGeom>
        </p:spPr>
        <p:txBody>
          <a:bodyPr vert="horz" lIns="0" tIns="0" rIns="91440" bIns="0" rtlCol="0" anchor="b">
            <a:normAutofit/>
          </a:bodyPr>
          <a:lstStyle>
            <a:lvl1pPr algn="r" eaLnBrk="1" hangingPunct="1">
              <a:defRPr sz="1400" b="0">
                <a:solidFill>
                  <a:schemeClr val="tx1">
                    <a:tint val="75000"/>
                  </a:schemeClr>
                </a:solidFill>
                <a:latin typeface="Andes" panose="02000000000000000000" pitchFamily="50" charset="0"/>
                <a:ea typeface="+mn-ea"/>
                <a:cs typeface="Times New Roman" pitchFamily="18" charset="0"/>
              </a:defRPr>
            </a:lvl1pPr>
          </a:lstStyle>
          <a:p>
            <a:pPr>
              <a:defRPr/>
            </a:pPr>
            <a:r>
              <a:rPr lang="en-US"/>
              <a:t>Presentation Title</a:t>
            </a:r>
          </a:p>
        </p:txBody>
      </p:sp>
      <p:sp>
        <p:nvSpPr>
          <p:cNvPr id="5" name="Date Placeholder 4"/>
          <p:cNvSpPr>
            <a:spLocks noGrp="1"/>
          </p:cNvSpPr>
          <p:nvPr>
            <p:ph type="dt" sz="half" idx="2"/>
          </p:nvPr>
        </p:nvSpPr>
        <p:spPr>
          <a:xfrm>
            <a:off x="912284" y="6329364"/>
            <a:ext cx="2844800" cy="365125"/>
          </a:xfrm>
          <a:prstGeom prst="rect">
            <a:avLst/>
          </a:prstGeom>
        </p:spPr>
        <p:txBody>
          <a:bodyPr vert="horz" lIns="0" tIns="0" rIns="91440" bIns="0" rtlCol="0" anchor="b">
            <a:normAutofit/>
          </a:bodyPr>
          <a:lstStyle>
            <a:lvl1pPr algn="l" eaLnBrk="1" hangingPunct="1">
              <a:defRPr sz="1400" b="0">
                <a:solidFill>
                  <a:schemeClr val="tx1">
                    <a:tint val="75000"/>
                  </a:schemeClr>
                </a:solidFill>
                <a:latin typeface="Andes" panose="02000000000000000000" pitchFamily="50" charset="0"/>
                <a:ea typeface="+mn-ea"/>
                <a:cs typeface="Times New Roman" pitchFamily="18" charset="0"/>
              </a:defRPr>
            </a:lvl1pPr>
          </a:lstStyle>
          <a:p>
            <a:pPr>
              <a:defRPr/>
            </a:pPr>
            <a:endParaRPr lang="en-US"/>
          </a:p>
        </p:txBody>
      </p:sp>
    </p:spTree>
    <p:extLst>
      <p:ext uri="{BB962C8B-B14F-4D97-AF65-F5344CB8AC3E}">
        <p14:creationId xmlns:p14="http://schemas.microsoft.com/office/powerpoint/2010/main" val="2871932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94" r:id="rId7"/>
  </p:sldLayoutIdLst>
  <p:hf hdr="0" dt="0"/>
  <p:txStyles>
    <p:titleStyle>
      <a:lvl1pPr algn="l" rtl="0" eaLnBrk="1" fontAlgn="base" hangingPunct="1">
        <a:spcBef>
          <a:spcPct val="0"/>
        </a:spcBef>
        <a:spcAft>
          <a:spcPct val="0"/>
        </a:spcAft>
        <a:defRPr sz="2600" cap="all">
          <a:solidFill>
            <a:schemeClr val="tx1"/>
          </a:solidFill>
          <a:latin typeface="Andes" panose="02000000000000000000" pitchFamily="50" charset="0"/>
          <a:ea typeface="MS PGothic" pitchFamily="34" charset="-128"/>
          <a:cs typeface="Andes" panose="02000000000000000000" pitchFamily="50"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Andes" panose="02000000000000000000" pitchFamily="50" charset="0"/>
          <a:ea typeface="MS PGothic" pitchFamily="34" charset="-128"/>
          <a:cs typeface="Andes" panose="02000000000000000000" pitchFamily="50" charset="0"/>
        </a:defRPr>
      </a:lvl1pPr>
      <a:lvl2pPr marL="742950" indent="-285750"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Andes" panose="02000000000000000000" pitchFamily="50" charset="0"/>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10919884" y="6323014"/>
            <a:ext cx="465667"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800">
              <a:latin typeface="Andes" panose="02000000000000000000" pitchFamily="50" charset="0"/>
            </a:endParaRPr>
          </a:p>
        </p:txBody>
      </p:sp>
      <p:sp>
        <p:nvSpPr>
          <p:cNvPr id="2051" name="Freeform 85"/>
          <p:cNvSpPr>
            <a:spLocks/>
          </p:cNvSpPr>
          <p:nvPr/>
        </p:nvSpPr>
        <p:spPr bwMode="auto">
          <a:xfrm flipH="1">
            <a:off x="11394017" y="6146800"/>
            <a:ext cx="328083"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800">
              <a:latin typeface="Andes" panose="02000000000000000000" pitchFamily="50" charset="0"/>
            </a:endParaRPr>
          </a:p>
        </p:txBody>
      </p:sp>
      <p:sp>
        <p:nvSpPr>
          <p:cNvPr id="2052" name="Rectangle 2"/>
          <p:cNvSpPr>
            <a:spLocks noGrp="1" noChangeArrowheads="1"/>
          </p:cNvSpPr>
          <p:nvPr>
            <p:ph type="title"/>
          </p:nvPr>
        </p:nvSpPr>
        <p:spPr bwMode="auto">
          <a:xfrm>
            <a:off x="476252"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2054"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latin typeface="Andes" panose="02000000000000000000" pitchFamily="50" charset="0"/>
            </a:endParaRPr>
          </a:p>
        </p:txBody>
      </p:sp>
      <p:sp>
        <p:nvSpPr>
          <p:cNvPr id="4" name="Slide Number Placeholder 3"/>
          <p:cNvSpPr>
            <a:spLocks noGrp="1"/>
          </p:cNvSpPr>
          <p:nvPr>
            <p:ph type="sldNum" sz="quarter" idx="4"/>
          </p:nvPr>
        </p:nvSpPr>
        <p:spPr>
          <a:xfrm>
            <a:off x="480484" y="6356351"/>
            <a:ext cx="423333" cy="365125"/>
          </a:xfrm>
          <a:prstGeom prst="rect">
            <a:avLst/>
          </a:prstGeom>
        </p:spPr>
        <p:txBody>
          <a:bodyPr vert="horz" wrap="square" lIns="0" tIns="0" rIns="0" bIns="0" numCol="1" anchor="ctr" anchorCtr="0" compatLnSpc="1">
            <a:prstTxWarp prst="textNoShape">
              <a:avLst/>
            </a:prstTxWarp>
            <a:normAutofit/>
          </a:bodyPr>
          <a:lstStyle>
            <a:lvl1pPr eaLnBrk="1" hangingPunct="1">
              <a:defRPr sz="1100" b="0" smtClean="0">
                <a:solidFill>
                  <a:srgbClr val="595959"/>
                </a:solidFill>
                <a:latin typeface="Andes" panose="02000000000000000000" pitchFamily="50" charset="0"/>
                <a:cs typeface="Times New Roman" panose="02020603050405020304" pitchFamily="18" charset="0"/>
              </a:defRPr>
            </a:lvl1pPr>
          </a:lstStyle>
          <a:p>
            <a:pPr>
              <a:defRPr/>
            </a:pPr>
            <a:fld id="{F0FA4145-44F5-44EB-86E2-23717ED90D7A}" type="slidenum">
              <a:rPr lang="en-US" altLang="en-US" smtClean="0"/>
              <a:pPr>
                <a:defRPr/>
              </a:pPr>
              <a:t>‹#›</a:t>
            </a:fld>
            <a:endParaRPr lang="en-US" altLang="en-US"/>
          </a:p>
        </p:txBody>
      </p:sp>
    </p:spTree>
    <p:extLst>
      <p:ext uri="{BB962C8B-B14F-4D97-AF65-F5344CB8AC3E}">
        <p14:creationId xmlns:p14="http://schemas.microsoft.com/office/powerpoint/2010/main" val="28868413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hf hdr="0" dt="0"/>
  <p:txStyles>
    <p:titleStyle>
      <a:lvl1pPr algn="l" rtl="0" eaLnBrk="0" fontAlgn="base" hangingPunct="0">
        <a:spcBef>
          <a:spcPct val="0"/>
        </a:spcBef>
        <a:spcAft>
          <a:spcPct val="0"/>
        </a:spcAft>
        <a:buFont typeface="Arial" panose="020B0604020202020204" pitchFamily="34" charset="0"/>
        <a:defRPr sz="2200">
          <a:solidFill>
            <a:schemeClr val="tx1"/>
          </a:solidFill>
          <a:latin typeface="Andes" panose="02000000000000000000" pitchFamily="50" charset="0"/>
          <a:ea typeface="MS PGothic" pitchFamily="34" charset="-128"/>
          <a:cs typeface="Andes" panose="02000000000000000000" pitchFamily="50" charset="0"/>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chemeClr val="tx1"/>
          </a:solidFill>
          <a:latin typeface="Andes" panose="02000000000000000000" pitchFamily="50"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chemeClr val="tx1"/>
          </a:solidFill>
          <a:latin typeface="Andes" panose="02000000000000000000" pitchFamily="50"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chemeClr val="tx1"/>
          </a:solidFill>
          <a:latin typeface="Andes" panose="02000000000000000000" pitchFamily="50"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chemeClr val="tx1"/>
          </a:solidFill>
          <a:latin typeface="Andes" panose="02000000000000000000" pitchFamily="50"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1"/>
          </a:solidFill>
          <a:latin typeface="Andes" panose="02000000000000000000" pitchFamily="50"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914400" y="871538"/>
            <a:ext cx="103632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a:off x="3797300" y="6356351"/>
            <a:ext cx="7467600" cy="328613"/>
          </a:xfrm>
          <a:prstGeom prst="rect">
            <a:avLst/>
          </a:prstGeom>
        </p:spPr>
        <p:txBody>
          <a:bodyPr vert="horz" lIns="0" tIns="0" rIns="91440" bIns="0" rtlCol="0" anchor="b">
            <a:normAutofit/>
          </a:bodyPr>
          <a:lstStyle>
            <a:lvl1pPr algn="r" eaLnBrk="1" hangingPunct="1">
              <a:defRPr sz="1400" b="0">
                <a:solidFill>
                  <a:schemeClr val="tx1">
                    <a:tint val="75000"/>
                  </a:schemeClr>
                </a:solidFill>
                <a:latin typeface="Andes" panose="02000000000000000000" pitchFamily="50" charset="0"/>
                <a:ea typeface="+mn-ea"/>
                <a:cs typeface="Times New Roman" pitchFamily="18" charset="0"/>
              </a:defRPr>
            </a:lvl1pPr>
          </a:lstStyle>
          <a:p>
            <a:pPr>
              <a:defRPr/>
            </a:pPr>
            <a:r>
              <a:rPr lang="en-US"/>
              <a:t>Presentation Title</a:t>
            </a:r>
          </a:p>
        </p:txBody>
      </p:sp>
      <p:sp>
        <p:nvSpPr>
          <p:cNvPr id="5" name="Date Placeholder 4"/>
          <p:cNvSpPr>
            <a:spLocks noGrp="1"/>
          </p:cNvSpPr>
          <p:nvPr>
            <p:ph type="dt" sz="half" idx="2"/>
          </p:nvPr>
        </p:nvSpPr>
        <p:spPr>
          <a:xfrm>
            <a:off x="912284" y="6329364"/>
            <a:ext cx="2844800" cy="365125"/>
          </a:xfrm>
          <a:prstGeom prst="rect">
            <a:avLst/>
          </a:prstGeom>
        </p:spPr>
        <p:txBody>
          <a:bodyPr vert="horz" lIns="0" tIns="0" rIns="91440" bIns="0" rtlCol="0" anchor="b">
            <a:normAutofit/>
          </a:bodyPr>
          <a:lstStyle>
            <a:lvl1pPr algn="l" eaLnBrk="1" hangingPunct="1">
              <a:defRPr sz="1400" b="0">
                <a:solidFill>
                  <a:schemeClr val="tx1">
                    <a:tint val="75000"/>
                  </a:schemeClr>
                </a:solidFill>
                <a:latin typeface="Andes" panose="02000000000000000000" pitchFamily="50" charset="0"/>
                <a:ea typeface="+mn-ea"/>
                <a:cs typeface="Times New Roman" pitchFamily="18" charset="0"/>
              </a:defRPr>
            </a:lvl1pPr>
          </a:lstStyle>
          <a:p>
            <a:pPr>
              <a:defRPr/>
            </a:pPr>
            <a:endParaRPr lang="en-US"/>
          </a:p>
        </p:txBody>
      </p:sp>
    </p:spTree>
    <p:extLst>
      <p:ext uri="{BB962C8B-B14F-4D97-AF65-F5344CB8AC3E}">
        <p14:creationId xmlns:p14="http://schemas.microsoft.com/office/powerpoint/2010/main" val="41176766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6" r:id="rId8"/>
  </p:sldLayoutIdLst>
  <p:hf hdr="0" dt="0"/>
  <p:txStyles>
    <p:titleStyle>
      <a:lvl1pPr algn="l" rtl="0" eaLnBrk="1" fontAlgn="base" hangingPunct="1">
        <a:spcBef>
          <a:spcPct val="0"/>
        </a:spcBef>
        <a:spcAft>
          <a:spcPct val="0"/>
        </a:spcAft>
        <a:defRPr sz="2600" cap="all">
          <a:solidFill>
            <a:schemeClr val="tx1"/>
          </a:solidFill>
          <a:latin typeface="Andes" panose="02000000000000000000" pitchFamily="50" charset="0"/>
          <a:ea typeface="MS PGothic" pitchFamily="34" charset="-128"/>
          <a:cs typeface="Andes" panose="02000000000000000000" pitchFamily="50"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Andes" panose="02000000000000000000" pitchFamily="50" charset="0"/>
          <a:ea typeface="MS PGothic" pitchFamily="34" charset="-128"/>
          <a:cs typeface="Andes" panose="02000000000000000000" pitchFamily="50" charset="0"/>
        </a:defRPr>
      </a:lvl1pPr>
      <a:lvl2pPr marL="742950" indent="-285750"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Andes" panose="02000000000000000000" pitchFamily="50" charset="0"/>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10919884" y="6323014"/>
            <a:ext cx="465667"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800">
              <a:latin typeface="Andes" panose="02000000000000000000" pitchFamily="50" charset="0"/>
            </a:endParaRPr>
          </a:p>
        </p:txBody>
      </p:sp>
      <p:sp>
        <p:nvSpPr>
          <p:cNvPr id="2051" name="Freeform 85"/>
          <p:cNvSpPr>
            <a:spLocks/>
          </p:cNvSpPr>
          <p:nvPr/>
        </p:nvSpPr>
        <p:spPr bwMode="auto">
          <a:xfrm flipH="1">
            <a:off x="11394017" y="6146800"/>
            <a:ext cx="328083"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800">
              <a:latin typeface="Andes" panose="02000000000000000000" pitchFamily="50" charset="0"/>
            </a:endParaRPr>
          </a:p>
        </p:txBody>
      </p:sp>
      <p:sp>
        <p:nvSpPr>
          <p:cNvPr id="2052" name="Rectangle 2"/>
          <p:cNvSpPr>
            <a:spLocks noGrp="1" noChangeArrowheads="1"/>
          </p:cNvSpPr>
          <p:nvPr>
            <p:ph type="title"/>
          </p:nvPr>
        </p:nvSpPr>
        <p:spPr bwMode="auto">
          <a:xfrm>
            <a:off x="476252"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2054"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latin typeface="Andes" panose="02000000000000000000" pitchFamily="50" charset="0"/>
            </a:endParaRPr>
          </a:p>
        </p:txBody>
      </p:sp>
      <p:sp>
        <p:nvSpPr>
          <p:cNvPr id="4" name="Slide Number Placeholder 3"/>
          <p:cNvSpPr>
            <a:spLocks noGrp="1"/>
          </p:cNvSpPr>
          <p:nvPr>
            <p:ph type="sldNum" sz="quarter" idx="4"/>
          </p:nvPr>
        </p:nvSpPr>
        <p:spPr>
          <a:xfrm>
            <a:off x="480484" y="6356351"/>
            <a:ext cx="423333" cy="365125"/>
          </a:xfrm>
          <a:prstGeom prst="rect">
            <a:avLst/>
          </a:prstGeom>
        </p:spPr>
        <p:txBody>
          <a:bodyPr vert="horz" wrap="square" lIns="0" tIns="0" rIns="0" bIns="0" numCol="1" anchor="ctr" anchorCtr="0" compatLnSpc="1">
            <a:prstTxWarp prst="textNoShape">
              <a:avLst/>
            </a:prstTxWarp>
            <a:normAutofit/>
          </a:bodyPr>
          <a:lstStyle>
            <a:lvl1pPr eaLnBrk="1" hangingPunct="1">
              <a:defRPr sz="1100" b="0" smtClean="0">
                <a:solidFill>
                  <a:srgbClr val="595959"/>
                </a:solidFill>
                <a:latin typeface="Andes" panose="02000000000000000000" pitchFamily="50" charset="0"/>
                <a:cs typeface="Times New Roman" panose="02020603050405020304" pitchFamily="18" charset="0"/>
              </a:defRPr>
            </a:lvl1pPr>
          </a:lstStyle>
          <a:p>
            <a:pPr>
              <a:defRPr/>
            </a:pPr>
            <a:fld id="{F0FA4145-44F5-44EB-86E2-23717ED90D7A}" type="slidenum">
              <a:rPr lang="en-US" altLang="en-US" smtClean="0"/>
              <a:pPr>
                <a:defRPr/>
              </a:pPr>
              <a:t>‹#›</a:t>
            </a:fld>
            <a:endParaRPr lang="en-US" altLang="en-US"/>
          </a:p>
        </p:txBody>
      </p:sp>
    </p:spTree>
    <p:extLst>
      <p:ext uri="{BB962C8B-B14F-4D97-AF65-F5344CB8AC3E}">
        <p14:creationId xmlns:p14="http://schemas.microsoft.com/office/powerpoint/2010/main" val="3452794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Lst>
  <p:hf hdr="0" dt="0"/>
  <p:txStyles>
    <p:titleStyle>
      <a:lvl1pPr algn="l" rtl="0" eaLnBrk="0" fontAlgn="base" hangingPunct="0">
        <a:spcBef>
          <a:spcPct val="0"/>
        </a:spcBef>
        <a:spcAft>
          <a:spcPct val="0"/>
        </a:spcAft>
        <a:buFont typeface="Arial" panose="020B0604020202020204" pitchFamily="34" charset="0"/>
        <a:defRPr sz="2200">
          <a:solidFill>
            <a:schemeClr val="tx1"/>
          </a:solidFill>
          <a:latin typeface="Andes" panose="02000000000000000000" pitchFamily="50" charset="0"/>
          <a:ea typeface="MS PGothic" pitchFamily="34" charset="-128"/>
          <a:cs typeface="Andes" panose="02000000000000000000" pitchFamily="50" charset="0"/>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chemeClr val="tx1"/>
          </a:solidFill>
          <a:latin typeface="Andes" panose="02000000000000000000" pitchFamily="50"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chemeClr val="tx1"/>
          </a:solidFill>
          <a:latin typeface="Andes" panose="02000000000000000000" pitchFamily="50"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chemeClr val="tx1"/>
          </a:solidFill>
          <a:latin typeface="Andes" panose="02000000000000000000" pitchFamily="50"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chemeClr val="tx1"/>
          </a:solidFill>
          <a:latin typeface="Andes" panose="02000000000000000000" pitchFamily="50"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1"/>
          </a:solidFill>
          <a:latin typeface="Andes" panose="02000000000000000000" pitchFamily="50"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peertechzpublications.com/articles/OJPCH-4-117.php" TargetMode="External"/><Relationship Id="rId5" Type="http://schemas.openxmlformats.org/officeDocument/2006/relationships/image" Target="../media/image19.gif"/><Relationship Id="rId4" Type="http://schemas.openxmlformats.org/officeDocument/2006/relationships/image" Target="../media/image5.png"/><Relationship Id="rId9" Type="http://schemas.openxmlformats.org/officeDocument/2006/relationships/hyperlink" Target="https://en.wikipedia.org/wiki/ETC_Entertainment_Centra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de.wikipedia.org/wiki/Puzzle" TargetMode="External"/><Relationship Id="rId3" Type="http://schemas.openxmlformats.org/officeDocument/2006/relationships/image" Target="../media/image4.png"/><Relationship Id="rId7"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hyperlink" Target="https://creativecommons.org/licenses/by-sa/3.0/" TargetMode="External"/><Relationship Id="rId5" Type="http://schemas.openxmlformats.org/officeDocument/2006/relationships/hyperlink" Target="https://pl.wikipedia.org/wiki/Plik:Octicons-puzzle.svg"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hyperlink" Target="https://documents.worldbank.org/en/publication/documents-reports/documentdetail/438411606889358739/creating-space-for-social-accountability-the-global-partnership-for-social-accountability" TargetMode="External"/><Relationship Id="rId13" Type="http://schemas.openxmlformats.org/officeDocument/2006/relationships/hyperlink" Target="https://documents.worldbank.org/en/publication/documents-reports/documentdetail/468311606905286817/the-learning-crisis-and-its-solutions-lessons-from-social-accountability-for-education" TargetMode="External"/><Relationship Id="rId3" Type="http://schemas.openxmlformats.org/officeDocument/2006/relationships/hyperlink" Target="https://documents.worldbank.org/en/publication/documents-reports/documentdetail/772371468325192991/global-partnership-for-social-accountability-and-establishment-of-a-multidonor-trust-fund" TargetMode="External"/><Relationship Id="rId7" Type="http://schemas.openxmlformats.org/officeDocument/2006/relationships/hyperlink" Target="https://documents.worldbank.org/en/publication/documents-reports/documentdetail/418131607356580690/making-the-budget-work-for-ghana-final-evaluation" TargetMode="External"/><Relationship Id="rId12" Type="http://schemas.openxmlformats.org/officeDocument/2006/relationships/hyperlink" Target="https://documents.worldbank.org/en/publication/documents-reports/documentdetail/654161606890404650/how-are-gpsa-s-partners-thinking-about-scale-and-trying-to-achieve-it" TargetMode="External"/><Relationship Id="rId17" Type="http://schemas.openxmlformats.org/officeDocument/2006/relationships/hyperlink" Target="https://documents.worldbank.org/en/publication/documents-reports/documentdetail/600891606911830725/how-social-accountability-strengthens-cross-sector-initiatives-to-deliver-quality-health-services" TargetMode="External"/><Relationship Id="rId2" Type="http://schemas.openxmlformats.org/officeDocument/2006/relationships/image" Target="../media/image4.png"/><Relationship Id="rId16" Type="http://schemas.openxmlformats.org/officeDocument/2006/relationships/hyperlink" Target="https://documents.worldbank.org/en/publication/documents-reports/documentdetail/116071606910702575/integrating-adaptive-learning-in-grant-making-the-case-of-the-gpsa" TargetMode="External"/><Relationship Id="rId1" Type="http://schemas.openxmlformats.org/officeDocument/2006/relationships/slideLayout" Target="../slideLayouts/slideLayout30.xml"/><Relationship Id="rId6" Type="http://schemas.openxmlformats.org/officeDocument/2006/relationships/hyperlink" Target="https://documents.worldbank.org/en/publication/documents-reports/documentdetail/883991607354429777/final-evaluation-of-the-gpsa-codesa-project" TargetMode="External"/><Relationship Id="rId11" Type="http://schemas.openxmlformats.org/officeDocument/2006/relationships/hyperlink" Target="https://documents.worldbank.org/en/publication/documents-reports/documentdetail/298621606889355029/supporting-politically-smart-social-accountability" TargetMode="External"/><Relationship Id="rId5" Type="http://schemas.openxmlformats.org/officeDocument/2006/relationships/hyperlink" Target="https://documents.worldbank.org/en/publication/documents-reports/documentdetail/331651607355519716/final-evaluation-report" TargetMode="External"/><Relationship Id="rId15" Type="http://schemas.openxmlformats.org/officeDocument/2006/relationships/hyperlink" Target="https://documents.worldbank.org/en/publication/documents-reports/documentdetail/893741606909911810/capacity-and-implementation-support-area-portfolio-performance-review" TargetMode="External"/><Relationship Id="rId10" Type="http://schemas.openxmlformats.org/officeDocument/2006/relationships/hyperlink" Target="https://documents.worldbank.org/en/publication/documents-reports/documentdetail/512441606890568737/what-next-for-strategic-social-accountability" TargetMode="External"/><Relationship Id="rId4" Type="http://schemas.openxmlformats.org/officeDocument/2006/relationships/hyperlink" Target="https://documents.worldbank.org/en/publication/documents-reports/documentdetail/425301607358292998/the-global-partnership-for-social-accountability-theory-of-action" TargetMode="External"/><Relationship Id="rId9" Type="http://schemas.openxmlformats.org/officeDocument/2006/relationships/hyperlink" Target="https://documents.worldbank.org/en/publication/documents-reports/documentdetail/714911606890716555/adaptive-learning" TargetMode="External"/><Relationship Id="rId14" Type="http://schemas.openxmlformats.org/officeDocument/2006/relationships/hyperlink" Target="https://documents.worldbank.org/en/publication/documents-reports/documentdetail/462891606909232662/aligning-actors-for-learning-the-evolution-of-social-accountability-in-the-dominican-republic-s-education-secto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hackingchristianity.net/2016/06/non-conformity-and-the-hope-from-creative-minorities-in-the-umc.html"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0.jpg"/><Relationship Id="rId7" Type="http://schemas.openxmlformats.org/officeDocument/2006/relationships/hyperlink" Target="http://hobbymascotas.com/peces-de-agua-fria-o-de-agua-caliente/"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hyperlink" Target="https://creativecommons.org/licenses/by-nc-nd/3.0/" TargetMode="External"/><Relationship Id="rId10" Type="http://schemas.openxmlformats.org/officeDocument/2006/relationships/image" Target="../media/image13.jpeg"/><Relationship Id="rId4" Type="http://schemas.openxmlformats.org/officeDocument/2006/relationships/hyperlink" Target="http://andresherrero.com/cambio-de-amo-tecn0logia-por-naturaleza/" TargetMode="External"/><Relationship Id="rId9" Type="http://schemas.openxmlformats.org/officeDocument/2006/relationships/hyperlink" Target="https://pxhere.com/es/photo/53846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402132" y="712349"/>
            <a:ext cx="9128368" cy="3488176"/>
          </a:xfrm>
        </p:spPr>
        <p:txBody>
          <a:bodyPr>
            <a:normAutofit fontScale="85000" lnSpcReduction="20000"/>
          </a:bodyPr>
          <a:lstStyle/>
          <a:p>
            <a:pPr marL="0" indent="0" algn="ctr">
              <a:defRPr/>
            </a:pPr>
            <a:r>
              <a:rPr lang="en-US" sz="3600" b="1" dirty="0">
                <a:latin typeface="Arial"/>
                <a:ea typeface="+mn-ea"/>
                <a:cs typeface="Arial"/>
              </a:rPr>
              <a:t>theory at mid-level: WHY AND HOW? </a:t>
            </a:r>
          </a:p>
          <a:p>
            <a:pPr marL="0" indent="0" algn="ctr">
              <a:defRPr/>
            </a:pPr>
            <a:endParaRPr lang="en-US" sz="3000" dirty="0">
              <a:latin typeface="Arial"/>
              <a:ea typeface="+mn-ea"/>
              <a:cs typeface="Arial"/>
            </a:endParaRPr>
          </a:p>
          <a:p>
            <a:pPr marL="0" indent="0" algn="ctr">
              <a:defRPr/>
            </a:pPr>
            <a:endParaRPr lang="en-US" sz="3000" dirty="0">
              <a:latin typeface="Arial"/>
              <a:ea typeface="+mn-ea"/>
              <a:cs typeface="Arial"/>
            </a:endParaRPr>
          </a:p>
          <a:p>
            <a:pPr marL="0" indent="0" algn="ctr">
              <a:defRPr/>
            </a:pPr>
            <a:endParaRPr lang="en-US" sz="3000" dirty="0">
              <a:latin typeface="Arial"/>
              <a:ea typeface="+mn-ea"/>
              <a:cs typeface="Arial"/>
            </a:endParaRPr>
          </a:p>
          <a:p>
            <a:pPr marL="0" indent="0" algn="ctr">
              <a:defRPr/>
            </a:pPr>
            <a:endParaRPr lang="en-US" sz="3000" dirty="0">
              <a:latin typeface="Arial"/>
              <a:ea typeface="+mn-ea"/>
              <a:cs typeface="Arial"/>
            </a:endParaRPr>
          </a:p>
          <a:p>
            <a:pPr marL="0" indent="0" algn="ctr">
              <a:defRPr/>
            </a:pPr>
            <a:endParaRPr lang="en-US" sz="3000" dirty="0">
              <a:latin typeface="Arial"/>
              <a:ea typeface="+mn-ea"/>
              <a:cs typeface="Arial"/>
            </a:endParaRPr>
          </a:p>
          <a:p>
            <a:pPr marL="0" indent="0" algn="ctr">
              <a:defRPr/>
            </a:pPr>
            <a:r>
              <a:rPr lang="en-US" sz="3000" dirty="0">
                <a:latin typeface="Arial"/>
                <a:ea typeface="+mn-ea"/>
                <a:cs typeface="Arial"/>
              </a:rPr>
              <a:t>Florencia </a:t>
            </a:r>
            <a:r>
              <a:rPr lang="en-US" sz="3000" dirty="0" err="1">
                <a:latin typeface="Arial"/>
                <a:ea typeface="+mn-ea"/>
                <a:cs typeface="Arial"/>
              </a:rPr>
              <a:t>guerzovich</a:t>
            </a:r>
            <a:endParaRPr lang="en-US" sz="3000" dirty="0">
              <a:latin typeface="Arial"/>
              <a:ea typeface="+mn-ea"/>
              <a:cs typeface="Arial"/>
            </a:endParaRPr>
          </a:p>
          <a:p>
            <a:pPr marL="0" indent="0" algn="ctr">
              <a:defRPr/>
            </a:pPr>
            <a:r>
              <a:rPr lang="en-US" sz="1600" cap="none" dirty="0">
                <a:latin typeface="Arial" panose="020B0604020202020204" pitchFamily="34" charset="0"/>
                <a:ea typeface="+mn-ea"/>
                <a:cs typeface="Arial" panose="020B0604020202020204" pitchFamily="34" charset="0"/>
              </a:rPr>
              <a:t>@GUERZOVICH</a:t>
            </a:r>
          </a:p>
          <a:p>
            <a:pPr marL="0" indent="0" algn="ctr">
              <a:defRPr/>
            </a:pPr>
            <a:endParaRPr lang="en-US" sz="3000" dirty="0">
              <a:latin typeface="Arial"/>
              <a:ea typeface="+mn-ea"/>
              <a:cs typeface="Arial"/>
            </a:endParaRPr>
          </a:p>
          <a:p>
            <a:pPr marL="0" indent="0" algn="ctr">
              <a:defRPr/>
            </a:pPr>
            <a:endParaRPr lang="en-US" dirty="0">
              <a:latin typeface="Arial"/>
              <a:ea typeface="+mn-ea"/>
              <a:cs typeface="Arial"/>
            </a:endParaRPr>
          </a:p>
          <a:p>
            <a:pPr marL="0" indent="0" algn="ctr">
              <a:defRPr/>
            </a:pPr>
            <a:r>
              <a:rPr lang="en-US" dirty="0">
                <a:latin typeface="Arial"/>
                <a:ea typeface="+mn-ea"/>
                <a:cs typeface="Arial"/>
              </a:rPr>
              <a:t>June 1, 2021</a:t>
            </a:r>
          </a:p>
        </p:txBody>
      </p:sp>
      <p:sp>
        <p:nvSpPr>
          <p:cNvPr id="10" name="Rectangle 9">
            <a:extLst>
              <a:ext uri="{FF2B5EF4-FFF2-40B4-BE49-F238E27FC236}">
                <a16:creationId xmlns:a16="http://schemas.microsoft.com/office/drawing/2014/main" id="{426602D6-D0FE-422F-BD9B-AC62E8D6E6FE}"/>
              </a:ext>
            </a:extLst>
          </p:cNvPr>
          <p:cNvSpPr/>
          <p:nvPr/>
        </p:nvSpPr>
        <p:spPr bwMode="auto">
          <a:xfrm>
            <a:off x="1657350" y="4600575"/>
            <a:ext cx="5548313" cy="13369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fontAlgn="base">
              <a:spcBef>
                <a:spcPct val="50000"/>
              </a:spcBef>
              <a:spcAft>
                <a:spcPct val="0"/>
              </a:spcAft>
              <a:buFontTx/>
              <a:buChar char="•"/>
            </a:pPr>
            <a:endParaRPr lang="en-US" sz="1300">
              <a:solidFill>
                <a:srgbClr val="002345"/>
              </a:solidFill>
              <a:latin typeface="Andes" panose="02000000000000000000" pitchFamily="50" charset="0"/>
              <a:ea typeface="MS PGothic" panose="020B0600070205080204" pitchFamily="34" charset="-128"/>
              <a:cs typeface="Times New Roman" pitchFamily="18" charset="0"/>
            </a:endParaRPr>
          </a:p>
        </p:txBody>
      </p:sp>
      <p:pic>
        <p:nvPicPr>
          <p:cNvPr id="3" name="Picture 3" descr="A picture containing drawing&#10;&#10;Description automatically generated">
            <a:extLst>
              <a:ext uri="{FF2B5EF4-FFF2-40B4-BE49-F238E27FC236}">
                <a16:creationId xmlns:a16="http://schemas.microsoft.com/office/drawing/2014/main" id="{135CEE71-81BA-4C44-8B89-2B01150A741E}"/>
              </a:ext>
            </a:extLst>
          </p:cNvPr>
          <p:cNvPicPr>
            <a:picLocks noChangeAspect="1"/>
          </p:cNvPicPr>
          <p:nvPr/>
        </p:nvPicPr>
        <p:blipFill>
          <a:blip r:embed="rId3"/>
          <a:stretch>
            <a:fillRect/>
          </a:stretch>
        </p:blipFill>
        <p:spPr>
          <a:xfrm>
            <a:off x="4645507" y="5396869"/>
            <a:ext cx="3100753" cy="614624"/>
          </a:xfrm>
          <a:prstGeom prst="rect">
            <a:avLst/>
          </a:prstGeom>
        </p:spPr>
      </p:pic>
      <p:sp>
        <p:nvSpPr>
          <p:cNvPr id="2" name="Rectangle 1">
            <a:extLst>
              <a:ext uri="{FF2B5EF4-FFF2-40B4-BE49-F238E27FC236}">
                <a16:creationId xmlns:a16="http://schemas.microsoft.com/office/drawing/2014/main" id="{14BC3A64-9EB8-450F-9A36-FA64180E1288}"/>
              </a:ext>
            </a:extLst>
          </p:cNvPr>
          <p:cNvSpPr/>
          <p:nvPr/>
        </p:nvSpPr>
        <p:spPr bwMode="auto">
          <a:xfrm>
            <a:off x="314325" y="4600575"/>
            <a:ext cx="1343025" cy="1447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8" name="Rectangle 7">
            <a:extLst>
              <a:ext uri="{FF2B5EF4-FFF2-40B4-BE49-F238E27FC236}">
                <a16:creationId xmlns:a16="http://schemas.microsoft.com/office/drawing/2014/main" id="{DA0EA4E6-8964-4EB8-9129-452E5A66A212}"/>
              </a:ext>
            </a:extLst>
          </p:cNvPr>
          <p:cNvSpPr/>
          <p:nvPr/>
        </p:nvSpPr>
        <p:spPr bwMode="auto">
          <a:xfrm>
            <a:off x="6607275" y="4669368"/>
            <a:ext cx="1343025" cy="4840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6" name="Picture 5">
            <a:extLst>
              <a:ext uri="{FF2B5EF4-FFF2-40B4-BE49-F238E27FC236}">
                <a16:creationId xmlns:a16="http://schemas.microsoft.com/office/drawing/2014/main" id="{CACEB90F-A284-4553-BA2F-A66108BE79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4303" y="4979296"/>
            <a:ext cx="2752725" cy="1449769"/>
          </a:xfrm>
          <a:prstGeom prst="rect">
            <a:avLst/>
          </a:prstGeom>
        </p:spPr>
      </p:pic>
      <p:pic>
        <p:nvPicPr>
          <p:cNvPr id="5" name="Picture 4">
            <a:extLst>
              <a:ext uri="{FF2B5EF4-FFF2-40B4-BE49-F238E27FC236}">
                <a16:creationId xmlns:a16="http://schemas.microsoft.com/office/drawing/2014/main" id="{D71234C9-7492-4287-9015-24DCC2526E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243" y="4600575"/>
            <a:ext cx="3450029" cy="20696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a:extLst>
              <a:ext uri="{FF2B5EF4-FFF2-40B4-BE49-F238E27FC236}">
                <a16:creationId xmlns:a16="http://schemas.microsoft.com/office/drawing/2014/main" id="{F1F61B63-B2FC-43CB-97B9-B935DC23F901}"/>
              </a:ext>
            </a:extLst>
          </p:cNvPr>
          <p:cNvSpPr>
            <a:spLocks noGrp="1"/>
          </p:cNvSpPr>
          <p:nvPr>
            <p:ph type="sldNum" sz="quarter" idx="4294967295"/>
          </p:nvPr>
        </p:nvSpPr>
        <p:spPr>
          <a:xfrm>
            <a:off x="1884363" y="6356351"/>
            <a:ext cx="317500" cy="365125"/>
          </a:xfrm>
          <a:prstGeom prst="rect">
            <a:avLst/>
          </a:prstGeom>
        </p:spPr>
        <p:txBody>
          <a:bodyPr vert="horz" wrap="square" lIns="0" tIns="0" rIns="0" bIns="0" numCol="1" anchor="ctr" anchorCtr="0" compatLnSpc="1">
            <a:prstTxWarp prst="textNoShape">
              <a:avLst/>
            </a:prstTxWarp>
            <a:normAutofit/>
          </a:bodyPr>
          <a:lstStyle>
            <a:defPPr>
              <a:defRPr lang="en-US"/>
            </a:defPPr>
            <a:lvl1pPr algn="l" rtl="0" eaLnBrk="1" fontAlgn="base" hangingPunct="1">
              <a:spcBef>
                <a:spcPct val="0"/>
              </a:spcBef>
              <a:spcAft>
                <a:spcPct val="0"/>
              </a:spcAft>
              <a:defRPr sz="1100" b="0" kern="1200" smtClean="0">
                <a:solidFill>
                  <a:srgbClr val="595959"/>
                </a:solidFill>
                <a:latin typeface="Andes" panose="02000000000000000000" pitchFamily="50" charset="0"/>
                <a:ea typeface="MS PGothic" panose="020B0600070205080204" pitchFamily="34" charset="-128"/>
                <a:cs typeface="Times New Roman" panose="02020603050405020304" pitchFamily="18" charset="0"/>
              </a:defRPr>
            </a:lvl1pPr>
            <a:lvl2pPr marL="4572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fld id="{F0FA4145-44F5-44EB-86E2-23717ED90D7A}" type="slidenum">
              <a:rPr kumimoji="0" lang="en-US" altLang="en-US" sz="1100" b="0" i="0" u="none" strike="noStrike" kern="1200" cap="none" spc="0" normalizeH="0" baseline="0" noProof="0">
                <a:ln>
                  <a:noFill/>
                </a:ln>
                <a:solidFill>
                  <a:srgbClr val="595959"/>
                </a:solidFill>
                <a:effectLst/>
                <a:uLnTx/>
                <a:uFillTx/>
                <a:latin typeface="Andes" panose="02000000000000000000" pitchFamily="50" charset="0"/>
                <a:ea typeface="MS PGothic" panose="020B0600070205080204" pitchFamily="34" charset="-128"/>
                <a:cs typeface="Times New Roman" panose="02020603050405020304" pitchFamily="18" charset="0"/>
              </a:rPr>
              <a:pPr marL="0" marR="0" lvl="0" indent="0" algn="l" defTabSz="914400" rtl="0" eaLnBrk="1" fontAlgn="base" latinLnBrk="0" hangingPunct="1">
                <a:lnSpc>
                  <a:spcPct val="100000"/>
                </a:lnSpc>
                <a:spcBef>
                  <a:spcPct val="0"/>
                </a:spcBef>
                <a:spcAft>
                  <a:spcPts val="600"/>
                </a:spcAft>
                <a:buClrTx/>
                <a:buSzTx/>
                <a:buFontTx/>
                <a:buNone/>
                <a:tabLst/>
                <a:defRPr/>
              </a:pPr>
              <a:t>10</a:t>
            </a:fld>
            <a:endParaRPr kumimoji="0" lang="en-US" altLang="en-US" sz="1100" b="0" i="0" u="none" strike="noStrike" kern="1200" cap="none" spc="0" normalizeH="0" baseline="0" noProof="0">
              <a:ln>
                <a:noFill/>
              </a:ln>
              <a:solidFill>
                <a:srgbClr val="595959"/>
              </a:solidFill>
              <a:effectLst/>
              <a:uLnTx/>
              <a:uFillTx/>
              <a:latin typeface="Andes" panose="02000000000000000000" pitchFamily="50" charset="0"/>
              <a:ea typeface="MS PGothic" panose="020B0600070205080204" pitchFamily="34" charset="-128"/>
              <a:cs typeface="Times New Roman" panose="02020603050405020304" pitchFamily="18" charset="0"/>
            </a:endParaRPr>
          </a:p>
        </p:txBody>
      </p:sp>
      <p:pic>
        <p:nvPicPr>
          <p:cNvPr id="2" name="Picture 1" descr="A close up of a logo&#10;&#10;Description automatically generated">
            <a:extLst>
              <a:ext uri="{FF2B5EF4-FFF2-40B4-BE49-F238E27FC236}">
                <a16:creationId xmlns:a16="http://schemas.microsoft.com/office/drawing/2014/main" id="{0C81DF1E-B0FE-45FB-B2C1-5C3CAF87AEC1}"/>
              </a:ext>
            </a:extLst>
          </p:cNvPr>
          <p:cNvPicPr>
            <a:picLocks noChangeAspect="1"/>
          </p:cNvPicPr>
          <p:nvPr/>
        </p:nvPicPr>
        <p:blipFill rotWithShape="1">
          <a:blip r:embed="rId3">
            <a:extLst>
              <a:ext uri="{28A0092B-C50C-407E-A947-70E740481C1C}">
                <a14:useLocalDpi xmlns:a14="http://schemas.microsoft.com/office/drawing/2010/main" val="0"/>
              </a:ext>
            </a:extLst>
          </a:blip>
          <a:srcRect l="10119" t="24676" r="59524" b="21267"/>
          <a:stretch/>
        </p:blipFill>
        <p:spPr>
          <a:xfrm>
            <a:off x="9855832" y="6080241"/>
            <a:ext cx="597462" cy="646656"/>
          </a:xfrm>
          <a:prstGeom prst="rect">
            <a:avLst/>
          </a:prstGeom>
        </p:spPr>
      </p:pic>
      <p:sp>
        <p:nvSpPr>
          <p:cNvPr id="8" name="TextBox 7">
            <a:extLst>
              <a:ext uri="{FF2B5EF4-FFF2-40B4-BE49-F238E27FC236}">
                <a16:creationId xmlns:a16="http://schemas.microsoft.com/office/drawing/2014/main" id="{DC7FF62B-D290-4DC0-9751-F65CB12F7334}"/>
              </a:ext>
            </a:extLst>
          </p:cNvPr>
          <p:cNvSpPr txBox="1"/>
          <p:nvPr/>
        </p:nvSpPr>
        <p:spPr>
          <a:xfrm>
            <a:off x="0" y="0"/>
            <a:ext cx="3503364" cy="7109639"/>
          </a:xfrm>
          <a:prstGeom prst="rect">
            <a:avLst/>
          </a:prstGeom>
          <a:solidFill>
            <a:srgbClr val="00B0F0"/>
          </a:solidFill>
        </p:spPr>
        <p:txBody>
          <a:bodyPr wrap="square" rtlCol="0">
            <a:spAutoFit/>
          </a:bodyPr>
          <a:lstStyle/>
          <a:p>
            <a:endParaRPr lang="en-US" sz="2400" dirty="0">
              <a:latin typeface="Arial"/>
              <a:ea typeface="MS PGothic"/>
            </a:endParaRPr>
          </a:p>
          <a:p>
            <a:r>
              <a:rPr lang="en-US" sz="2400" dirty="0">
                <a:latin typeface="Arial"/>
                <a:ea typeface="MS PGothic"/>
              </a:rPr>
              <a:t>BUILDING THEORY BEYOND THE METHODOLOGICAL DIALOGUE OF THE DEAF</a:t>
            </a:r>
          </a:p>
          <a:p>
            <a:r>
              <a:rPr lang="en-US" sz="2400" dirty="0">
                <a:latin typeface="Arial"/>
                <a:ea typeface="MS PGothic"/>
              </a:rPr>
              <a:t> =</a:t>
            </a:r>
          </a:p>
          <a:p>
            <a:r>
              <a:rPr lang="en-US" sz="2400" dirty="0">
                <a:latin typeface="Arial"/>
                <a:ea typeface="MS PGothic"/>
              </a:rPr>
              <a:t>FOCUS ON MEANINGFUL SIMILARITIES &amp; DIFFERENCES ACROSS  SUB-SETS OF PRACTICE </a:t>
            </a:r>
          </a:p>
          <a:p>
            <a:endParaRPr lang="en-US" sz="2400" dirty="0">
              <a:latin typeface="Arial"/>
              <a:ea typeface="MS PGothic"/>
            </a:endParaRPr>
          </a:p>
          <a:p>
            <a:endParaRPr lang="en-US" sz="2400" dirty="0">
              <a:latin typeface="Arial"/>
              <a:ea typeface="MS PGothic"/>
            </a:endParaRPr>
          </a:p>
          <a:p>
            <a:endParaRPr lang="en-US" sz="2400" dirty="0">
              <a:latin typeface="Arial"/>
              <a:ea typeface="MS PGothic"/>
            </a:endParaRPr>
          </a:p>
          <a:p>
            <a:endParaRPr lang="en-US" sz="2400" dirty="0">
              <a:latin typeface="Arial"/>
              <a:ea typeface="MS PGothic"/>
            </a:endParaRPr>
          </a:p>
          <a:p>
            <a:endParaRPr lang="en-US" sz="2400" dirty="0">
              <a:latin typeface="Arial"/>
              <a:ea typeface="MS PGothic"/>
            </a:endParaRPr>
          </a:p>
          <a:p>
            <a:endParaRPr lang="en-US" sz="2400" dirty="0">
              <a:latin typeface="Arial"/>
              <a:ea typeface="MS PGothic"/>
            </a:endParaRPr>
          </a:p>
        </p:txBody>
      </p:sp>
      <p:pic>
        <p:nvPicPr>
          <p:cNvPr id="10" name="Picture 9" descr="A screenshot of a cell phone&#10;&#10;Description automatically generated">
            <a:extLst>
              <a:ext uri="{FF2B5EF4-FFF2-40B4-BE49-F238E27FC236}">
                <a16:creationId xmlns:a16="http://schemas.microsoft.com/office/drawing/2014/main" id="{EABD6DEE-36E7-47B4-87C6-5C64274A7F43}"/>
              </a:ext>
            </a:extLst>
          </p:cNvPr>
          <p:cNvPicPr>
            <a:picLocks noChangeAspect="1"/>
          </p:cNvPicPr>
          <p:nvPr/>
        </p:nvPicPr>
        <p:blipFill rotWithShape="1">
          <a:blip r:embed="rId4">
            <a:extLst>
              <a:ext uri="{28A0092B-C50C-407E-A947-70E740481C1C}">
                <a14:useLocalDpi xmlns:a14="http://schemas.microsoft.com/office/drawing/2010/main" val="0"/>
              </a:ext>
            </a:extLst>
          </a:blip>
          <a:srcRect l="20581" t="19070" r="22210" b="6822"/>
          <a:stretch/>
        </p:blipFill>
        <p:spPr>
          <a:xfrm>
            <a:off x="3779343" y="380758"/>
            <a:ext cx="1904804" cy="1577420"/>
          </a:xfrm>
          <a:prstGeom prst="rect">
            <a:avLst/>
          </a:prstGeom>
        </p:spPr>
      </p:pic>
      <p:sp>
        <p:nvSpPr>
          <p:cNvPr id="9" name="TextBox 8">
            <a:extLst>
              <a:ext uri="{FF2B5EF4-FFF2-40B4-BE49-F238E27FC236}">
                <a16:creationId xmlns:a16="http://schemas.microsoft.com/office/drawing/2014/main" id="{E0B0FEDD-F2DC-41D9-BC71-DFC12B4DB9A3}"/>
              </a:ext>
            </a:extLst>
          </p:cNvPr>
          <p:cNvSpPr txBox="1"/>
          <p:nvPr/>
        </p:nvSpPr>
        <p:spPr>
          <a:xfrm>
            <a:off x="5960126" y="984802"/>
            <a:ext cx="5629619" cy="369332"/>
          </a:xfrm>
          <a:prstGeom prst="rect">
            <a:avLst/>
          </a:prstGeom>
          <a:noFill/>
        </p:spPr>
        <p:txBody>
          <a:bodyPr wrap="square" rtlCol="0">
            <a:spAutoFit/>
          </a:bodyPr>
          <a:lstStyle/>
          <a:p>
            <a:r>
              <a:rPr lang="en-US" b="1" dirty="0"/>
              <a:t>PIVOTS OVER TIME IN ONE COUNTRY  </a:t>
            </a:r>
          </a:p>
        </p:txBody>
      </p:sp>
      <p:pic>
        <p:nvPicPr>
          <p:cNvPr id="14" name="Picture 13">
            <a:extLst>
              <a:ext uri="{FF2B5EF4-FFF2-40B4-BE49-F238E27FC236}">
                <a16:creationId xmlns:a16="http://schemas.microsoft.com/office/drawing/2014/main" id="{3CBDDDE5-D2F2-4FE1-9518-3F1AE6BC5540}"/>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2643" r="36336" b="65851"/>
          <a:stretch/>
        </p:blipFill>
        <p:spPr>
          <a:xfrm>
            <a:off x="3779343" y="2449933"/>
            <a:ext cx="1542361" cy="979067"/>
          </a:xfrm>
          <a:prstGeom prst="rect">
            <a:avLst/>
          </a:prstGeom>
        </p:spPr>
      </p:pic>
      <p:sp>
        <p:nvSpPr>
          <p:cNvPr id="19" name="TextBox 18">
            <a:extLst>
              <a:ext uri="{FF2B5EF4-FFF2-40B4-BE49-F238E27FC236}">
                <a16:creationId xmlns:a16="http://schemas.microsoft.com/office/drawing/2014/main" id="{E9794849-C5A6-4890-90BB-B3E25CA6779A}"/>
              </a:ext>
            </a:extLst>
          </p:cNvPr>
          <p:cNvSpPr txBox="1"/>
          <p:nvPr/>
        </p:nvSpPr>
        <p:spPr>
          <a:xfrm>
            <a:off x="5960125" y="2668547"/>
            <a:ext cx="5629619" cy="646331"/>
          </a:xfrm>
          <a:prstGeom prst="rect">
            <a:avLst/>
          </a:prstGeom>
          <a:noFill/>
        </p:spPr>
        <p:txBody>
          <a:bodyPr wrap="square" rtlCol="0">
            <a:spAutoFit/>
          </a:bodyPr>
          <a:lstStyle/>
          <a:p>
            <a:r>
              <a:rPr lang="en-US" b="1" dirty="0"/>
              <a:t>VARIATIONS ACROSS SECTORS &amp; PROBLEMS WITHIN SECTORS </a:t>
            </a:r>
          </a:p>
        </p:txBody>
      </p:sp>
      <p:pic>
        <p:nvPicPr>
          <p:cNvPr id="20" name="Picture 3" descr="A picture containing drawing&#10;&#10;Description automatically generated">
            <a:extLst>
              <a:ext uri="{FF2B5EF4-FFF2-40B4-BE49-F238E27FC236}">
                <a16:creationId xmlns:a16="http://schemas.microsoft.com/office/drawing/2014/main" id="{F6FBEA21-4031-4F12-BC24-BFD5709D181D}"/>
              </a:ext>
            </a:extLst>
          </p:cNvPr>
          <p:cNvPicPr>
            <a:picLocks noChangeAspect="1"/>
          </p:cNvPicPr>
          <p:nvPr/>
        </p:nvPicPr>
        <p:blipFill>
          <a:blip r:embed="rId7"/>
          <a:stretch>
            <a:fillRect/>
          </a:stretch>
        </p:blipFill>
        <p:spPr>
          <a:xfrm>
            <a:off x="3676023" y="4274545"/>
            <a:ext cx="2365420" cy="468868"/>
          </a:xfrm>
          <a:prstGeom prst="rect">
            <a:avLst/>
          </a:prstGeom>
        </p:spPr>
      </p:pic>
      <p:sp>
        <p:nvSpPr>
          <p:cNvPr id="21" name="TextBox 20">
            <a:extLst>
              <a:ext uri="{FF2B5EF4-FFF2-40B4-BE49-F238E27FC236}">
                <a16:creationId xmlns:a16="http://schemas.microsoft.com/office/drawing/2014/main" id="{E6448139-29D9-47D6-AA9E-60EC4603B993}"/>
              </a:ext>
            </a:extLst>
          </p:cNvPr>
          <p:cNvSpPr txBox="1"/>
          <p:nvPr/>
        </p:nvSpPr>
        <p:spPr>
          <a:xfrm>
            <a:off x="6214102" y="4131693"/>
            <a:ext cx="5629619" cy="646331"/>
          </a:xfrm>
          <a:prstGeom prst="rect">
            <a:avLst/>
          </a:prstGeom>
          <a:noFill/>
        </p:spPr>
        <p:txBody>
          <a:bodyPr wrap="square" rtlCol="0">
            <a:spAutoFit/>
          </a:bodyPr>
          <a:lstStyle/>
          <a:p>
            <a:r>
              <a:rPr lang="en-US" b="1" dirty="0"/>
              <a:t>DIFFERENT TYPES OF FUNDING &amp; IMPLEMENTING ORGANIZATIONS </a:t>
            </a:r>
          </a:p>
        </p:txBody>
      </p:sp>
      <p:sp>
        <p:nvSpPr>
          <p:cNvPr id="23" name="TextBox 22">
            <a:extLst>
              <a:ext uri="{FF2B5EF4-FFF2-40B4-BE49-F238E27FC236}">
                <a16:creationId xmlns:a16="http://schemas.microsoft.com/office/drawing/2014/main" id="{0FE8A873-6A97-4237-9253-57A063ABB79C}"/>
              </a:ext>
            </a:extLst>
          </p:cNvPr>
          <p:cNvSpPr txBox="1"/>
          <p:nvPr/>
        </p:nvSpPr>
        <p:spPr>
          <a:xfrm>
            <a:off x="6342977" y="5315094"/>
            <a:ext cx="5629619" cy="369332"/>
          </a:xfrm>
          <a:prstGeom prst="rect">
            <a:avLst/>
          </a:prstGeom>
          <a:noFill/>
        </p:spPr>
        <p:txBody>
          <a:bodyPr wrap="square" rtlCol="0">
            <a:spAutoFit/>
          </a:bodyPr>
          <a:lstStyle/>
          <a:p>
            <a:r>
              <a:rPr lang="en-US" b="1" dirty="0"/>
              <a:t>OTHERS </a:t>
            </a:r>
          </a:p>
        </p:txBody>
      </p:sp>
      <p:pic>
        <p:nvPicPr>
          <p:cNvPr id="24" name="Picture 23">
            <a:extLst>
              <a:ext uri="{FF2B5EF4-FFF2-40B4-BE49-F238E27FC236}">
                <a16:creationId xmlns:a16="http://schemas.microsoft.com/office/drawing/2014/main" id="{06CE4E5D-806E-4787-AB74-F9C6E9F6749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114307" y="4755334"/>
            <a:ext cx="1488852" cy="1488852"/>
          </a:xfrm>
          <a:prstGeom prst="rect">
            <a:avLst/>
          </a:prstGeom>
        </p:spPr>
      </p:pic>
    </p:spTree>
    <p:extLst>
      <p:ext uri="{BB962C8B-B14F-4D97-AF65-F5344CB8AC3E}">
        <p14:creationId xmlns:p14="http://schemas.microsoft.com/office/powerpoint/2010/main" val="2992233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a:extLst>
              <a:ext uri="{FF2B5EF4-FFF2-40B4-BE49-F238E27FC236}">
                <a16:creationId xmlns:a16="http://schemas.microsoft.com/office/drawing/2014/main" id="{F1F61B63-B2FC-43CB-97B9-B935DC23F901}"/>
              </a:ext>
            </a:extLst>
          </p:cNvPr>
          <p:cNvSpPr>
            <a:spLocks noGrp="1"/>
          </p:cNvSpPr>
          <p:nvPr>
            <p:ph type="sldNum" sz="quarter" idx="4294967295"/>
          </p:nvPr>
        </p:nvSpPr>
        <p:spPr>
          <a:xfrm>
            <a:off x="1884363" y="6356351"/>
            <a:ext cx="317500" cy="365125"/>
          </a:xfrm>
          <a:prstGeom prst="rect">
            <a:avLst/>
          </a:prstGeom>
        </p:spPr>
        <p:txBody>
          <a:bodyPr vert="horz" wrap="square" lIns="0" tIns="0" rIns="0" bIns="0" numCol="1" anchor="ctr" anchorCtr="0" compatLnSpc="1">
            <a:prstTxWarp prst="textNoShape">
              <a:avLst/>
            </a:prstTxWarp>
            <a:normAutofit/>
          </a:bodyPr>
          <a:lstStyle>
            <a:defPPr>
              <a:defRPr lang="en-US"/>
            </a:defPPr>
            <a:lvl1pPr algn="l" rtl="0" eaLnBrk="1" fontAlgn="base" hangingPunct="1">
              <a:spcBef>
                <a:spcPct val="0"/>
              </a:spcBef>
              <a:spcAft>
                <a:spcPct val="0"/>
              </a:spcAft>
              <a:defRPr sz="1100" b="0" kern="1200" smtClean="0">
                <a:solidFill>
                  <a:srgbClr val="595959"/>
                </a:solidFill>
                <a:latin typeface="Andes" panose="02000000000000000000" pitchFamily="50" charset="0"/>
                <a:ea typeface="MS PGothic" panose="020B0600070205080204" pitchFamily="34" charset="-128"/>
                <a:cs typeface="Times New Roman" panose="02020603050405020304" pitchFamily="18" charset="0"/>
              </a:defRPr>
            </a:lvl1pPr>
            <a:lvl2pPr marL="4572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9pPr>
          </a:lstStyle>
          <a:p>
            <a:pPr>
              <a:spcAft>
                <a:spcPts val="600"/>
              </a:spcAft>
              <a:defRPr/>
            </a:pPr>
            <a:fld id="{F0FA4145-44F5-44EB-86E2-23717ED90D7A}" type="slidenum">
              <a:rPr lang="en-US" altLang="en-US"/>
              <a:pPr>
                <a:spcAft>
                  <a:spcPts val="600"/>
                </a:spcAft>
                <a:defRPr/>
              </a:pPr>
              <a:t>11</a:t>
            </a:fld>
            <a:endParaRPr lang="en-US" altLang="en-US"/>
          </a:p>
        </p:txBody>
      </p:sp>
      <p:pic>
        <p:nvPicPr>
          <p:cNvPr id="2" name="Picture 1" descr="A close up of a logo&#10;&#10;Description automatically generated">
            <a:extLst>
              <a:ext uri="{FF2B5EF4-FFF2-40B4-BE49-F238E27FC236}">
                <a16:creationId xmlns:a16="http://schemas.microsoft.com/office/drawing/2014/main" id="{0C81DF1E-B0FE-45FB-B2C1-5C3CAF87AEC1}"/>
              </a:ext>
            </a:extLst>
          </p:cNvPr>
          <p:cNvPicPr>
            <a:picLocks noChangeAspect="1"/>
          </p:cNvPicPr>
          <p:nvPr/>
        </p:nvPicPr>
        <p:blipFill rotWithShape="1">
          <a:blip r:embed="rId3">
            <a:extLst>
              <a:ext uri="{28A0092B-C50C-407E-A947-70E740481C1C}">
                <a14:useLocalDpi xmlns:a14="http://schemas.microsoft.com/office/drawing/2010/main" val="0"/>
              </a:ext>
            </a:extLst>
          </a:blip>
          <a:srcRect l="10119" t="24676" r="59524" b="21267"/>
          <a:stretch/>
        </p:blipFill>
        <p:spPr>
          <a:xfrm>
            <a:off x="9855832" y="6080241"/>
            <a:ext cx="597462" cy="646656"/>
          </a:xfrm>
          <a:prstGeom prst="rect">
            <a:avLst/>
          </a:prstGeom>
        </p:spPr>
      </p:pic>
      <p:sp>
        <p:nvSpPr>
          <p:cNvPr id="6" name="Title 1">
            <a:extLst>
              <a:ext uri="{FF2B5EF4-FFF2-40B4-BE49-F238E27FC236}">
                <a16:creationId xmlns:a16="http://schemas.microsoft.com/office/drawing/2014/main" id="{3FBBC69D-385E-4673-A378-FB7018155E6D}"/>
              </a:ext>
            </a:extLst>
          </p:cNvPr>
          <p:cNvSpPr txBox="1">
            <a:spLocks/>
          </p:cNvSpPr>
          <p:nvPr/>
        </p:nvSpPr>
        <p:spPr bwMode="auto">
          <a:xfrm>
            <a:off x="-108051" y="69711"/>
            <a:ext cx="11282705" cy="756707"/>
          </a:xfrm>
          <a:prstGeom prst="rect">
            <a:avLst/>
          </a:prstGeom>
          <a:noFill/>
          <a:ln w="9525">
            <a:noFill/>
            <a:miter lim="800000"/>
            <a:headEnd/>
            <a:tailEnd/>
          </a:ln>
        </p:spPr>
        <p:txBody>
          <a:bodyPr vert="horz" wrap="square" lIns="0" tIns="0" rIns="0" bIns="0" numCol="1" anchor="ctr" anchorCtr="0" compatLnSpc="1">
            <a:prstTxWarp prst="textNoShape">
              <a:avLst/>
            </a:prstTxWarp>
            <a:normAutofit fontScale="97500"/>
          </a:bodyPr>
          <a:lstStyle>
            <a:lvl1pPr algn="l" rtl="0" eaLnBrk="1" fontAlgn="base" hangingPunct="1">
              <a:spcBef>
                <a:spcPct val="0"/>
              </a:spcBef>
              <a:spcAft>
                <a:spcPct val="0"/>
              </a:spcAft>
              <a:defRPr sz="3000" b="0" i="0" cap="all">
                <a:solidFill>
                  <a:schemeClr val="tx1"/>
                </a:solidFill>
                <a:effectLst/>
                <a:latin typeface="Arial"/>
                <a:ea typeface="MS PGothic" pitchFamily="34" charset="-128"/>
                <a:cs typeface="Arial"/>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algn="ctr"/>
            <a:r>
              <a:rPr lang="en-US" kern="0" dirty="0">
                <a:ea typeface="MS PGothic"/>
              </a:rPr>
              <a:t>gradually changing other merl components </a:t>
            </a:r>
          </a:p>
        </p:txBody>
      </p:sp>
      <p:sp>
        <p:nvSpPr>
          <p:cNvPr id="11" name="TextBox 10">
            <a:extLst>
              <a:ext uri="{FF2B5EF4-FFF2-40B4-BE49-F238E27FC236}">
                <a16:creationId xmlns:a16="http://schemas.microsoft.com/office/drawing/2014/main" id="{8F85B728-D847-4F14-AFF5-9D8BC3AFF807}"/>
              </a:ext>
            </a:extLst>
          </p:cNvPr>
          <p:cNvSpPr txBox="1"/>
          <p:nvPr/>
        </p:nvSpPr>
        <p:spPr>
          <a:xfrm>
            <a:off x="453944" y="899408"/>
            <a:ext cx="6652350" cy="5632311"/>
          </a:xfrm>
          <a:prstGeom prst="rect">
            <a:avLst/>
          </a:prstGeom>
          <a:noFill/>
        </p:spPr>
        <p:txBody>
          <a:bodyPr wrap="square">
            <a:spAutoFit/>
          </a:bodyPr>
          <a:lstStyle/>
          <a:p>
            <a:pPr>
              <a:spcAft>
                <a:spcPts val="600"/>
              </a:spcAft>
            </a:pPr>
            <a:r>
              <a:rPr lang="en-US" sz="2000" b="0" i="0" dirty="0">
                <a:solidFill>
                  <a:srgbClr val="0070C0"/>
                </a:solidFill>
                <a:effectLst/>
              </a:rPr>
              <a:t>Key Evaluation Questions that matter (mid-point vs final)</a:t>
            </a:r>
          </a:p>
          <a:p>
            <a:pPr>
              <a:spcAft>
                <a:spcPts val="600"/>
              </a:spcAft>
            </a:pPr>
            <a:endParaRPr lang="en-US" sz="2000" b="0" i="0" dirty="0">
              <a:solidFill>
                <a:srgbClr val="0070C0"/>
              </a:solidFill>
              <a:effectLst/>
            </a:endParaRPr>
          </a:p>
          <a:p>
            <a:pPr>
              <a:spcAft>
                <a:spcPts val="600"/>
              </a:spcAft>
            </a:pPr>
            <a:r>
              <a:rPr lang="en-US" sz="2000" dirty="0">
                <a:solidFill>
                  <a:srgbClr val="0070C0"/>
                </a:solidFill>
              </a:rPr>
              <a:t>Type and Focus of Meaningful P</a:t>
            </a:r>
            <a:r>
              <a:rPr lang="en-US" sz="2000" b="0" i="0" dirty="0">
                <a:solidFill>
                  <a:srgbClr val="0070C0"/>
                </a:solidFill>
                <a:effectLst/>
              </a:rPr>
              <a:t>riority indicators, Reporting Tools at Project and Portfolio levels   </a:t>
            </a:r>
          </a:p>
          <a:p>
            <a:pPr>
              <a:spcAft>
                <a:spcPts val="600"/>
              </a:spcAft>
            </a:pPr>
            <a:endParaRPr lang="en-US" sz="2000" dirty="0">
              <a:solidFill>
                <a:srgbClr val="0070C0"/>
              </a:solidFill>
            </a:endParaRPr>
          </a:p>
          <a:p>
            <a:pPr>
              <a:spcAft>
                <a:spcPts val="600"/>
              </a:spcAft>
            </a:pPr>
            <a:r>
              <a:rPr lang="en-US" sz="2000" dirty="0">
                <a:solidFill>
                  <a:srgbClr val="0070C0"/>
                </a:solidFill>
              </a:rPr>
              <a:t>Cycles of “muddling through”, systematization &amp; standardization with broad space for adaptation </a:t>
            </a:r>
          </a:p>
          <a:p>
            <a:pPr>
              <a:spcAft>
                <a:spcPts val="600"/>
              </a:spcAft>
            </a:pPr>
            <a:endParaRPr lang="en-US" sz="2000" dirty="0">
              <a:solidFill>
                <a:srgbClr val="0070C0"/>
              </a:solidFill>
            </a:endParaRPr>
          </a:p>
          <a:p>
            <a:pPr>
              <a:spcAft>
                <a:spcPts val="600"/>
              </a:spcAft>
            </a:pPr>
            <a:r>
              <a:rPr lang="en-US" sz="2000" dirty="0">
                <a:solidFill>
                  <a:srgbClr val="0070C0"/>
                </a:solidFill>
              </a:rPr>
              <a:t>Budgets </a:t>
            </a:r>
          </a:p>
          <a:p>
            <a:pPr>
              <a:spcAft>
                <a:spcPts val="600"/>
              </a:spcAft>
            </a:pPr>
            <a:endParaRPr lang="en-US" sz="2000" b="0" i="0" dirty="0">
              <a:solidFill>
                <a:srgbClr val="0070C0"/>
              </a:solidFill>
              <a:effectLst/>
            </a:endParaRPr>
          </a:p>
          <a:p>
            <a:pPr>
              <a:spcAft>
                <a:spcPts val="600"/>
              </a:spcAft>
            </a:pPr>
            <a:r>
              <a:rPr lang="en-US" sz="2000" dirty="0">
                <a:solidFill>
                  <a:srgbClr val="0070C0"/>
                </a:solidFill>
              </a:rPr>
              <a:t>Length &amp; capacities of evaluators </a:t>
            </a:r>
          </a:p>
          <a:p>
            <a:pPr>
              <a:spcAft>
                <a:spcPts val="600"/>
              </a:spcAft>
            </a:pPr>
            <a:endParaRPr lang="en-US" sz="2000" dirty="0">
              <a:solidFill>
                <a:srgbClr val="0070C0"/>
              </a:solidFill>
            </a:endParaRPr>
          </a:p>
          <a:p>
            <a:pPr>
              <a:spcAft>
                <a:spcPts val="600"/>
              </a:spcAft>
            </a:pPr>
            <a:r>
              <a:rPr lang="en-US" sz="2000" dirty="0">
                <a:solidFill>
                  <a:srgbClr val="0070C0"/>
                </a:solidFill>
              </a:rPr>
              <a:t>Fit for purpose methods</a:t>
            </a:r>
          </a:p>
          <a:p>
            <a:pPr>
              <a:spcAft>
                <a:spcPts val="600"/>
              </a:spcAft>
            </a:pPr>
            <a:endParaRPr lang="en-US" sz="2000" dirty="0">
              <a:solidFill>
                <a:srgbClr val="0070C0"/>
              </a:solidFill>
            </a:endParaRPr>
          </a:p>
          <a:p>
            <a:pPr>
              <a:spcAft>
                <a:spcPts val="600"/>
              </a:spcAft>
            </a:pPr>
            <a:r>
              <a:rPr lang="en-US" sz="2000" dirty="0">
                <a:solidFill>
                  <a:srgbClr val="0070C0"/>
                </a:solidFill>
              </a:rPr>
              <a:t>MERL Communication, </a:t>
            </a:r>
            <a:r>
              <a:rPr lang="en-US" sz="2000" dirty="0" err="1">
                <a:solidFill>
                  <a:srgbClr val="0070C0"/>
                </a:solidFill>
              </a:rPr>
              <a:t>Etc</a:t>
            </a:r>
            <a:r>
              <a:rPr lang="en-US" sz="2000" dirty="0">
                <a:solidFill>
                  <a:srgbClr val="0070C0"/>
                </a:solidFill>
              </a:rPr>
              <a:t>, etc. </a:t>
            </a:r>
          </a:p>
        </p:txBody>
      </p:sp>
      <p:pic>
        <p:nvPicPr>
          <p:cNvPr id="12" name="Picture 11">
            <a:extLst>
              <a:ext uri="{FF2B5EF4-FFF2-40B4-BE49-F238E27FC236}">
                <a16:creationId xmlns:a16="http://schemas.microsoft.com/office/drawing/2014/main" id="{43ACB432-C151-4D32-8630-782B61A47C6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37995" y="1042778"/>
            <a:ext cx="215949" cy="215949"/>
          </a:xfrm>
          <a:prstGeom prst="rect">
            <a:avLst/>
          </a:prstGeom>
        </p:spPr>
      </p:pic>
      <p:sp>
        <p:nvSpPr>
          <p:cNvPr id="13" name="TextBox 12">
            <a:extLst>
              <a:ext uri="{FF2B5EF4-FFF2-40B4-BE49-F238E27FC236}">
                <a16:creationId xmlns:a16="http://schemas.microsoft.com/office/drawing/2014/main" id="{253244E1-4388-43A0-AAF9-1CA2D4033D6D}"/>
              </a:ext>
            </a:extLst>
          </p:cNvPr>
          <p:cNvSpPr txBox="1"/>
          <p:nvPr/>
        </p:nvSpPr>
        <p:spPr>
          <a:xfrm>
            <a:off x="2667000" y="6858000"/>
            <a:ext cx="6858000" cy="230832"/>
          </a:xfrm>
          <a:prstGeom prst="rect">
            <a:avLst/>
          </a:prstGeom>
          <a:noFill/>
        </p:spPr>
        <p:txBody>
          <a:bodyPr wrap="square" rtlCol="0">
            <a:spAutoFit/>
          </a:bodyPr>
          <a:lstStyle/>
          <a:p>
            <a:r>
              <a:rPr lang="en-US" sz="900">
                <a:hlinkClick r:id="rId5" tooltip="https://pl.wikipedia.org/wiki/Plik:Octicons-puzzle.svg"/>
              </a:rPr>
              <a:t>This Photo</a:t>
            </a:r>
            <a:r>
              <a:rPr lang="en-US" sz="900"/>
              <a:t> by Unknown Author is licensed under </a:t>
            </a:r>
            <a:r>
              <a:rPr lang="en-US" sz="900">
                <a:hlinkClick r:id="rId6" tooltip="https://creativecommons.org/licenses/by-sa/3.0/"/>
              </a:rPr>
              <a:t>CC BY-SA</a:t>
            </a:r>
            <a:endParaRPr lang="en-US" sz="900"/>
          </a:p>
        </p:txBody>
      </p:sp>
      <p:pic>
        <p:nvPicPr>
          <p:cNvPr id="15" name="Picture 14">
            <a:extLst>
              <a:ext uri="{FF2B5EF4-FFF2-40B4-BE49-F238E27FC236}">
                <a16:creationId xmlns:a16="http://schemas.microsoft.com/office/drawing/2014/main" id="{1406C3EB-0396-46A2-A3EE-1B5FF3AE6D1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1078" y="1804828"/>
            <a:ext cx="215949" cy="215949"/>
          </a:xfrm>
          <a:prstGeom prst="rect">
            <a:avLst/>
          </a:prstGeom>
        </p:spPr>
      </p:pic>
      <p:sp>
        <p:nvSpPr>
          <p:cNvPr id="16" name="TextBox 15">
            <a:extLst>
              <a:ext uri="{FF2B5EF4-FFF2-40B4-BE49-F238E27FC236}">
                <a16:creationId xmlns:a16="http://schemas.microsoft.com/office/drawing/2014/main" id="{41D36E88-4E80-45C1-BAE9-A4C7BDFA9E1F}"/>
              </a:ext>
            </a:extLst>
          </p:cNvPr>
          <p:cNvSpPr txBox="1"/>
          <p:nvPr/>
        </p:nvSpPr>
        <p:spPr>
          <a:xfrm>
            <a:off x="2637792" y="7200406"/>
            <a:ext cx="6858000" cy="230832"/>
          </a:xfrm>
          <a:prstGeom prst="rect">
            <a:avLst/>
          </a:prstGeom>
          <a:noFill/>
        </p:spPr>
        <p:txBody>
          <a:bodyPr wrap="square" rtlCol="0">
            <a:spAutoFit/>
          </a:bodyPr>
          <a:lstStyle/>
          <a:p>
            <a:r>
              <a:rPr lang="en-US" sz="900">
                <a:hlinkClick r:id="rId5" tooltip="https://pl.wikipedia.org/wiki/Plik:Octicons-puzzle.svg"/>
              </a:rPr>
              <a:t>This Photo</a:t>
            </a:r>
            <a:r>
              <a:rPr lang="en-US" sz="900"/>
              <a:t> by Unknown Author is licensed under </a:t>
            </a:r>
            <a:r>
              <a:rPr lang="en-US" sz="900">
                <a:hlinkClick r:id="rId6" tooltip="https://creativecommons.org/licenses/by-sa/3.0/"/>
              </a:rPr>
              <a:t>CC BY-SA</a:t>
            </a:r>
            <a:endParaRPr lang="en-US" sz="900"/>
          </a:p>
        </p:txBody>
      </p:sp>
      <p:pic>
        <p:nvPicPr>
          <p:cNvPr id="17" name="Picture 16">
            <a:extLst>
              <a:ext uri="{FF2B5EF4-FFF2-40B4-BE49-F238E27FC236}">
                <a16:creationId xmlns:a16="http://schemas.microsoft.com/office/drawing/2014/main" id="{3C316FE7-124F-4311-AFC5-B1DDCFD7A55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0020" y="4705089"/>
            <a:ext cx="215949" cy="215949"/>
          </a:xfrm>
          <a:prstGeom prst="rect">
            <a:avLst/>
          </a:prstGeom>
        </p:spPr>
      </p:pic>
      <p:sp>
        <p:nvSpPr>
          <p:cNvPr id="18" name="TextBox 17">
            <a:extLst>
              <a:ext uri="{FF2B5EF4-FFF2-40B4-BE49-F238E27FC236}">
                <a16:creationId xmlns:a16="http://schemas.microsoft.com/office/drawing/2014/main" id="{79504427-0245-48C7-92BC-A864A31119F1}"/>
              </a:ext>
            </a:extLst>
          </p:cNvPr>
          <p:cNvSpPr txBox="1"/>
          <p:nvPr/>
        </p:nvSpPr>
        <p:spPr>
          <a:xfrm>
            <a:off x="2637792" y="7556782"/>
            <a:ext cx="6858000" cy="230832"/>
          </a:xfrm>
          <a:prstGeom prst="rect">
            <a:avLst/>
          </a:prstGeom>
          <a:noFill/>
        </p:spPr>
        <p:txBody>
          <a:bodyPr wrap="square" rtlCol="0">
            <a:spAutoFit/>
          </a:bodyPr>
          <a:lstStyle/>
          <a:p>
            <a:r>
              <a:rPr lang="en-US" sz="900">
                <a:hlinkClick r:id="rId5" tooltip="https://pl.wikipedia.org/wiki/Plik:Octicons-puzzle.svg"/>
              </a:rPr>
              <a:t>This Photo</a:t>
            </a:r>
            <a:r>
              <a:rPr lang="en-US" sz="900"/>
              <a:t> by Unknown Author is licensed under </a:t>
            </a:r>
            <a:r>
              <a:rPr lang="en-US" sz="900">
                <a:hlinkClick r:id="rId6" tooltip="https://creativecommons.org/licenses/by-sa/3.0/"/>
              </a:rPr>
              <a:t>CC BY-SA</a:t>
            </a:r>
            <a:endParaRPr lang="en-US" sz="900"/>
          </a:p>
        </p:txBody>
      </p:sp>
      <p:pic>
        <p:nvPicPr>
          <p:cNvPr id="19" name="Picture 18">
            <a:extLst>
              <a:ext uri="{FF2B5EF4-FFF2-40B4-BE49-F238E27FC236}">
                <a16:creationId xmlns:a16="http://schemas.microsoft.com/office/drawing/2014/main" id="{1407206A-E39C-4BD5-9054-09AD3365E3A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72357" y="2836412"/>
            <a:ext cx="215949" cy="215949"/>
          </a:xfrm>
          <a:prstGeom prst="rect">
            <a:avLst/>
          </a:prstGeom>
        </p:spPr>
      </p:pic>
      <p:sp>
        <p:nvSpPr>
          <p:cNvPr id="20" name="TextBox 19">
            <a:extLst>
              <a:ext uri="{FF2B5EF4-FFF2-40B4-BE49-F238E27FC236}">
                <a16:creationId xmlns:a16="http://schemas.microsoft.com/office/drawing/2014/main" id="{1B8D1DE1-8CFF-46F9-8B1F-28EEF3749B8A}"/>
              </a:ext>
            </a:extLst>
          </p:cNvPr>
          <p:cNvSpPr txBox="1"/>
          <p:nvPr/>
        </p:nvSpPr>
        <p:spPr>
          <a:xfrm>
            <a:off x="2667000" y="7977829"/>
            <a:ext cx="6858000" cy="230832"/>
          </a:xfrm>
          <a:prstGeom prst="rect">
            <a:avLst/>
          </a:prstGeom>
          <a:noFill/>
        </p:spPr>
        <p:txBody>
          <a:bodyPr wrap="square" rtlCol="0">
            <a:spAutoFit/>
          </a:bodyPr>
          <a:lstStyle/>
          <a:p>
            <a:r>
              <a:rPr lang="en-US" sz="900">
                <a:hlinkClick r:id="rId5" tooltip="https://pl.wikipedia.org/wiki/Plik:Octicons-puzzle.svg"/>
              </a:rPr>
              <a:t>This Photo</a:t>
            </a:r>
            <a:r>
              <a:rPr lang="en-US" sz="900"/>
              <a:t> by Unknown Author is licensed under </a:t>
            </a:r>
            <a:r>
              <a:rPr lang="en-US" sz="900">
                <a:hlinkClick r:id="rId6" tooltip="https://creativecommons.org/licenses/by-sa/3.0/"/>
              </a:rPr>
              <a:t>CC BY-SA</a:t>
            </a:r>
            <a:endParaRPr lang="en-US" sz="900"/>
          </a:p>
        </p:txBody>
      </p:sp>
      <p:sp>
        <p:nvSpPr>
          <p:cNvPr id="23" name="TextBox 22">
            <a:extLst>
              <a:ext uri="{FF2B5EF4-FFF2-40B4-BE49-F238E27FC236}">
                <a16:creationId xmlns:a16="http://schemas.microsoft.com/office/drawing/2014/main" id="{C9881382-9A73-48A4-A87B-E65AEAFF08E1}"/>
              </a:ext>
            </a:extLst>
          </p:cNvPr>
          <p:cNvSpPr txBox="1"/>
          <p:nvPr/>
        </p:nvSpPr>
        <p:spPr>
          <a:xfrm>
            <a:off x="2667000" y="8290901"/>
            <a:ext cx="6858000" cy="230832"/>
          </a:xfrm>
          <a:prstGeom prst="rect">
            <a:avLst/>
          </a:prstGeom>
          <a:noFill/>
        </p:spPr>
        <p:txBody>
          <a:bodyPr wrap="square" rtlCol="0">
            <a:spAutoFit/>
          </a:bodyPr>
          <a:lstStyle/>
          <a:p>
            <a:r>
              <a:rPr lang="en-US" sz="900">
                <a:hlinkClick r:id="rId5" tooltip="https://pl.wikipedia.org/wiki/Plik:Octicons-puzzle.svg"/>
              </a:rPr>
              <a:t>This Photo</a:t>
            </a:r>
            <a:r>
              <a:rPr lang="en-US" sz="900"/>
              <a:t> by Unknown Author is licensed under </a:t>
            </a:r>
            <a:r>
              <a:rPr lang="en-US" sz="900">
                <a:hlinkClick r:id="rId6" tooltip="https://creativecommons.org/licenses/by-sa/3.0/"/>
              </a:rPr>
              <a:t>CC BY-SA</a:t>
            </a:r>
            <a:endParaRPr lang="en-US" sz="900"/>
          </a:p>
        </p:txBody>
      </p:sp>
      <p:pic>
        <p:nvPicPr>
          <p:cNvPr id="24" name="Picture 23">
            <a:extLst>
              <a:ext uri="{FF2B5EF4-FFF2-40B4-BE49-F238E27FC236}">
                <a16:creationId xmlns:a16="http://schemas.microsoft.com/office/drawing/2014/main" id="{A54265EA-A9D3-4BAB-B494-9D1F291A0AC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358" y="3899165"/>
            <a:ext cx="273948" cy="273948"/>
          </a:xfrm>
          <a:prstGeom prst="rect">
            <a:avLst/>
          </a:prstGeom>
        </p:spPr>
      </p:pic>
      <p:sp>
        <p:nvSpPr>
          <p:cNvPr id="25" name="TextBox 24">
            <a:extLst>
              <a:ext uri="{FF2B5EF4-FFF2-40B4-BE49-F238E27FC236}">
                <a16:creationId xmlns:a16="http://schemas.microsoft.com/office/drawing/2014/main" id="{CF1DB9BB-C766-4A61-9344-0DB424763832}"/>
              </a:ext>
            </a:extLst>
          </p:cNvPr>
          <p:cNvSpPr txBox="1"/>
          <p:nvPr/>
        </p:nvSpPr>
        <p:spPr>
          <a:xfrm>
            <a:off x="2649607" y="8627375"/>
            <a:ext cx="6858000" cy="230832"/>
          </a:xfrm>
          <a:prstGeom prst="rect">
            <a:avLst/>
          </a:prstGeom>
          <a:noFill/>
        </p:spPr>
        <p:txBody>
          <a:bodyPr wrap="square" rtlCol="0">
            <a:spAutoFit/>
          </a:bodyPr>
          <a:lstStyle/>
          <a:p>
            <a:r>
              <a:rPr lang="en-US" sz="900">
                <a:hlinkClick r:id="rId5" tooltip="https://pl.wikipedia.org/wiki/Plik:Octicons-puzzle.svg"/>
              </a:rPr>
              <a:t>This Photo</a:t>
            </a:r>
            <a:r>
              <a:rPr lang="en-US" sz="900"/>
              <a:t> by Unknown Author is licensed under </a:t>
            </a:r>
            <a:r>
              <a:rPr lang="en-US" sz="900">
                <a:hlinkClick r:id="rId6" tooltip="https://creativecommons.org/licenses/by-sa/3.0/"/>
              </a:rPr>
              <a:t>CC BY-SA</a:t>
            </a:r>
            <a:endParaRPr lang="en-US" sz="900"/>
          </a:p>
        </p:txBody>
      </p:sp>
      <p:sp>
        <p:nvSpPr>
          <p:cNvPr id="27" name="TextBox 26">
            <a:extLst>
              <a:ext uri="{FF2B5EF4-FFF2-40B4-BE49-F238E27FC236}">
                <a16:creationId xmlns:a16="http://schemas.microsoft.com/office/drawing/2014/main" id="{5B067CAB-F59D-45D7-A75F-5F3FDE16C838}"/>
              </a:ext>
            </a:extLst>
          </p:cNvPr>
          <p:cNvSpPr txBox="1"/>
          <p:nvPr/>
        </p:nvSpPr>
        <p:spPr>
          <a:xfrm>
            <a:off x="2649607" y="8989683"/>
            <a:ext cx="6858000" cy="230832"/>
          </a:xfrm>
          <a:prstGeom prst="rect">
            <a:avLst/>
          </a:prstGeom>
          <a:noFill/>
        </p:spPr>
        <p:txBody>
          <a:bodyPr wrap="square" rtlCol="0">
            <a:spAutoFit/>
          </a:bodyPr>
          <a:lstStyle/>
          <a:p>
            <a:r>
              <a:rPr lang="en-US" sz="900">
                <a:hlinkClick r:id="rId5" tooltip="https://pl.wikipedia.org/wiki/Plik:Octicons-puzzle.svg"/>
              </a:rPr>
              <a:t>This Photo</a:t>
            </a:r>
            <a:r>
              <a:rPr lang="en-US" sz="900"/>
              <a:t> by Unknown Author is licensed under </a:t>
            </a:r>
            <a:r>
              <a:rPr lang="en-US" sz="900">
                <a:hlinkClick r:id="rId6" tooltip="https://creativecommons.org/licenses/by-sa/3.0/"/>
              </a:rPr>
              <a:t>CC BY-SA</a:t>
            </a:r>
            <a:endParaRPr lang="en-US" sz="900"/>
          </a:p>
        </p:txBody>
      </p:sp>
      <p:sp>
        <p:nvSpPr>
          <p:cNvPr id="29" name="TextBox 28">
            <a:extLst>
              <a:ext uri="{FF2B5EF4-FFF2-40B4-BE49-F238E27FC236}">
                <a16:creationId xmlns:a16="http://schemas.microsoft.com/office/drawing/2014/main" id="{5802401D-01EF-47BA-A2A4-5AE85C2860CD}"/>
              </a:ext>
            </a:extLst>
          </p:cNvPr>
          <p:cNvSpPr txBox="1"/>
          <p:nvPr/>
        </p:nvSpPr>
        <p:spPr>
          <a:xfrm>
            <a:off x="2649607" y="9314183"/>
            <a:ext cx="6858000" cy="230832"/>
          </a:xfrm>
          <a:prstGeom prst="rect">
            <a:avLst/>
          </a:prstGeom>
          <a:noFill/>
        </p:spPr>
        <p:txBody>
          <a:bodyPr wrap="square" rtlCol="0">
            <a:spAutoFit/>
          </a:bodyPr>
          <a:lstStyle/>
          <a:p>
            <a:r>
              <a:rPr lang="en-US" sz="900">
                <a:hlinkClick r:id="rId5" tooltip="https://pl.wikipedia.org/wiki/Plik:Octicons-puzzle.svg"/>
              </a:rPr>
              <a:t>This Photo</a:t>
            </a:r>
            <a:r>
              <a:rPr lang="en-US" sz="900"/>
              <a:t> by Unknown Author is licensed under </a:t>
            </a:r>
            <a:r>
              <a:rPr lang="en-US" sz="900">
                <a:hlinkClick r:id="rId6" tooltip="https://creativecommons.org/licenses/by-sa/3.0/"/>
              </a:rPr>
              <a:t>CC BY-SA</a:t>
            </a:r>
            <a:endParaRPr lang="en-US" sz="900"/>
          </a:p>
        </p:txBody>
      </p:sp>
      <p:sp>
        <p:nvSpPr>
          <p:cNvPr id="31" name="TextBox 30">
            <a:extLst>
              <a:ext uri="{FF2B5EF4-FFF2-40B4-BE49-F238E27FC236}">
                <a16:creationId xmlns:a16="http://schemas.microsoft.com/office/drawing/2014/main" id="{E1285EE3-D46B-4D6B-BCAC-36F87C77BFAD}"/>
              </a:ext>
            </a:extLst>
          </p:cNvPr>
          <p:cNvSpPr txBox="1"/>
          <p:nvPr/>
        </p:nvSpPr>
        <p:spPr>
          <a:xfrm>
            <a:off x="2667000" y="9697968"/>
            <a:ext cx="6858000" cy="230832"/>
          </a:xfrm>
          <a:prstGeom prst="rect">
            <a:avLst/>
          </a:prstGeom>
          <a:noFill/>
        </p:spPr>
        <p:txBody>
          <a:bodyPr wrap="square" rtlCol="0">
            <a:spAutoFit/>
          </a:bodyPr>
          <a:lstStyle/>
          <a:p>
            <a:r>
              <a:rPr lang="en-US" sz="900">
                <a:hlinkClick r:id="rId5" tooltip="https://pl.wikipedia.org/wiki/Plik:Octicons-puzzle.svg"/>
              </a:rPr>
              <a:t>This Photo</a:t>
            </a:r>
            <a:r>
              <a:rPr lang="en-US" sz="900"/>
              <a:t> by Unknown Author is licensed under </a:t>
            </a:r>
            <a:r>
              <a:rPr lang="en-US" sz="900">
                <a:hlinkClick r:id="rId6" tooltip="https://creativecommons.org/licenses/by-sa/3.0/"/>
              </a:rPr>
              <a:t>CC BY-SA</a:t>
            </a:r>
            <a:endParaRPr lang="en-US" sz="900"/>
          </a:p>
        </p:txBody>
      </p:sp>
      <p:sp>
        <p:nvSpPr>
          <p:cNvPr id="33" name="TextBox 32">
            <a:extLst>
              <a:ext uri="{FF2B5EF4-FFF2-40B4-BE49-F238E27FC236}">
                <a16:creationId xmlns:a16="http://schemas.microsoft.com/office/drawing/2014/main" id="{D975A171-3CAE-4D95-8C8C-B77B763FB95C}"/>
              </a:ext>
            </a:extLst>
          </p:cNvPr>
          <p:cNvSpPr txBox="1"/>
          <p:nvPr/>
        </p:nvSpPr>
        <p:spPr>
          <a:xfrm>
            <a:off x="2690428" y="10040044"/>
            <a:ext cx="6858000" cy="230832"/>
          </a:xfrm>
          <a:prstGeom prst="rect">
            <a:avLst/>
          </a:prstGeom>
          <a:noFill/>
        </p:spPr>
        <p:txBody>
          <a:bodyPr wrap="square" rtlCol="0">
            <a:spAutoFit/>
          </a:bodyPr>
          <a:lstStyle/>
          <a:p>
            <a:r>
              <a:rPr lang="en-US" sz="900">
                <a:hlinkClick r:id="rId5" tooltip="https://pl.wikipedia.org/wiki/Plik:Octicons-puzzle.svg"/>
              </a:rPr>
              <a:t>This Photo</a:t>
            </a:r>
            <a:r>
              <a:rPr lang="en-US" sz="900"/>
              <a:t> by Unknown Author is licensed under </a:t>
            </a:r>
            <a:r>
              <a:rPr lang="en-US" sz="900">
                <a:hlinkClick r:id="rId6" tooltip="https://creativecommons.org/licenses/by-sa/3.0/"/>
              </a:rPr>
              <a:t>CC BY-SA</a:t>
            </a:r>
            <a:endParaRPr lang="en-US" sz="900"/>
          </a:p>
        </p:txBody>
      </p:sp>
      <p:pic>
        <p:nvPicPr>
          <p:cNvPr id="34" name="Picture 33">
            <a:extLst>
              <a:ext uri="{FF2B5EF4-FFF2-40B4-BE49-F238E27FC236}">
                <a16:creationId xmlns:a16="http://schemas.microsoft.com/office/drawing/2014/main" id="{527F6F60-EE6A-4412-A2CC-86B9D1AB92A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72356" y="5453014"/>
            <a:ext cx="215949" cy="215949"/>
          </a:xfrm>
          <a:prstGeom prst="rect">
            <a:avLst/>
          </a:prstGeom>
        </p:spPr>
      </p:pic>
      <p:sp>
        <p:nvSpPr>
          <p:cNvPr id="35" name="TextBox 34">
            <a:extLst>
              <a:ext uri="{FF2B5EF4-FFF2-40B4-BE49-F238E27FC236}">
                <a16:creationId xmlns:a16="http://schemas.microsoft.com/office/drawing/2014/main" id="{2B7B08F8-72D1-44F1-AD2A-153D91728630}"/>
              </a:ext>
            </a:extLst>
          </p:cNvPr>
          <p:cNvSpPr txBox="1"/>
          <p:nvPr/>
        </p:nvSpPr>
        <p:spPr>
          <a:xfrm>
            <a:off x="2690428" y="10341789"/>
            <a:ext cx="6858000" cy="230832"/>
          </a:xfrm>
          <a:prstGeom prst="rect">
            <a:avLst/>
          </a:prstGeom>
          <a:noFill/>
        </p:spPr>
        <p:txBody>
          <a:bodyPr wrap="square" rtlCol="0">
            <a:spAutoFit/>
          </a:bodyPr>
          <a:lstStyle/>
          <a:p>
            <a:r>
              <a:rPr lang="en-US" sz="900">
                <a:hlinkClick r:id="rId5" tooltip="https://pl.wikipedia.org/wiki/Plik:Octicons-puzzle.svg"/>
              </a:rPr>
              <a:t>This Photo</a:t>
            </a:r>
            <a:r>
              <a:rPr lang="en-US" sz="900"/>
              <a:t> by Unknown Author is licensed under </a:t>
            </a:r>
            <a:r>
              <a:rPr lang="en-US" sz="900">
                <a:hlinkClick r:id="rId6" tooltip="https://creativecommons.org/licenses/by-sa/3.0/"/>
              </a:rPr>
              <a:t>CC BY-SA</a:t>
            </a:r>
            <a:endParaRPr lang="en-US" sz="900"/>
          </a:p>
        </p:txBody>
      </p:sp>
      <p:sp>
        <p:nvSpPr>
          <p:cNvPr id="37" name="TextBox 36">
            <a:extLst>
              <a:ext uri="{FF2B5EF4-FFF2-40B4-BE49-F238E27FC236}">
                <a16:creationId xmlns:a16="http://schemas.microsoft.com/office/drawing/2014/main" id="{FE073E20-08BF-4BAC-AEE3-95B79FAEB213}"/>
              </a:ext>
            </a:extLst>
          </p:cNvPr>
          <p:cNvSpPr txBox="1"/>
          <p:nvPr/>
        </p:nvSpPr>
        <p:spPr>
          <a:xfrm>
            <a:off x="2667000" y="10755647"/>
            <a:ext cx="6858000" cy="230832"/>
          </a:xfrm>
          <a:prstGeom prst="rect">
            <a:avLst/>
          </a:prstGeom>
          <a:noFill/>
        </p:spPr>
        <p:txBody>
          <a:bodyPr wrap="square" rtlCol="0">
            <a:spAutoFit/>
          </a:bodyPr>
          <a:lstStyle/>
          <a:p>
            <a:r>
              <a:rPr lang="en-US" sz="900">
                <a:hlinkClick r:id="rId5" tooltip="https://pl.wikipedia.org/wiki/Plik:Octicons-puzzle.svg"/>
              </a:rPr>
              <a:t>This Photo</a:t>
            </a:r>
            <a:r>
              <a:rPr lang="en-US" sz="900"/>
              <a:t> by Unknown Author is licensed under </a:t>
            </a:r>
            <a:r>
              <a:rPr lang="en-US" sz="900">
                <a:hlinkClick r:id="rId6" tooltip="https://creativecommons.org/licenses/by-sa/3.0/"/>
              </a:rPr>
              <a:t>CC BY-SA</a:t>
            </a:r>
            <a:endParaRPr lang="en-US" sz="900"/>
          </a:p>
        </p:txBody>
      </p:sp>
      <p:pic>
        <p:nvPicPr>
          <p:cNvPr id="32" name="Picture 31">
            <a:extLst>
              <a:ext uri="{FF2B5EF4-FFF2-40B4-BE49-F238E27FC236}">
                <a16:creationId xmlns:a16="http://schemas.microsoft.com/office/drawing/2014/main" id="{31D006D1-FEEC-4FDD-9F9E-4F2B15B710D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106294" y="1456269"/>
            <a:ext cx="4778996" cy="3814546"/>
          </a:xfrm>
          <a:prstGeom prst="rect">
            <a:avLst/>
          </a:prstGeom>
        </p:spPr>
      </p:pic>
      <p:pic>
        <p:nvPicPr>
          <p:cNvPr id="26" name="Picture 25">
            <a:extLst>
              <a:ext uri="{FF2B5EF4-FFF2-40B4-BE49-F238E27FC236}">
                <a16:creationId xmlns:a16="http://schemas.microsoft.com/office/drawing/2014/main" id="{26FCB97F-8DE4-4D9E-93CD-9F67099E86C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1077" y="6187620"/>
            <a:ext cx="215949" cy="215949"/>
          </a:xfrm>
          <a:prstGeom prst="rect">
            <a:avLst/>
          </a:prstGeom>
        </p:spPr>
      </p:pic>
    </p:spTree>
    <p:extLst>
      <p:ext uri="{BB962C8B-B14F-4D97-AF65-F5344CB8AC3E}">
        <p14:creationId xmlns:p14="http://schemas.microsoft.com/office/powerpoint/2010/main" val="1831697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F448-4738-4023-AED1-69DA3FE2010C}"/>
              </a:ext>
            </a:extLst>
          </p:cNvPr>
          <p:cNvSpPr>
            <a:spLocks noGrp="1"/>
          </p:cNvSpPr>
          <p:nvPr>
            <p:ph type="title"/>
          </p:nvPr>
        </p:nvSpPr>
        <p:spPr>
          <a:xfrm>
            <a:off x="293749" y="353245"/>
            <a:ext cx="11555418" cy="756707"/>
          </a:xfrm>
        </p:spPr>
        <p:txBody>
          <a:bodyPr>
            <a:normAutofit/>
          </a:bodyPr>
          <a:lstStyle/>
          <a:p>
            <a:pPr algn="ctr"/>
            <a:r>
              <a:rPr lang="en-US" dirty="0">
                <a:latin typeface="Arial"/>
                <a:ea typeface="MS PGothic"/>
              </a:rPr>
              <a:t>ANNEX </a:t>
            </a:r>
          </a:p>
        </p:txBody>
      </p:sp>
      <p:pic>
        <p:nvPicPr>
          <p:cNvPr id="10" name="Picture 9" descr="A close up of a logo&#10;&#10;Description automatically generated">
            <a:extLst>
              <a:ext uri="{FF2B5EF4-FFF2-40B4-BE49-F238E27FC236}">
                <a16:creationId xmlns:a16="http://schemas.microsoft.com/office/drawing/2014/main" id="{39D1BB52-81CB-4D6F-BBFE-DAF19E0F423D}"/>
              </a:ext>
            </a:extLst>
          </p:cNvPr>
          <p:cNvPicPr>
            <a:picLocks noChangeAspect="1"/>
          </p:cNvPicPr>
          <p:nvPr/>
        </p:nvPicPr>
        <p:blipFill rotWithShape="1">
          <a:blip r:embed="rId2">
            <a:extLst>
              <a:ext uri="{28A0092B-C50C-407E-A947-70E740481C1C}">
                <a14:useLocalDpi xmlns:a14="http://schemas.microsoft.com/office/drawing/2010/main" val="0"/>
              </a:ext>
            </a:extLst>
          </a:blip>
          <a:srcRect l="10119" t="24676" r="59524" b="21267"/>
          <a:stretch/>
        </p:blipFill>
        <p:spPr>
          <a:xfrm>
            <a:off x="9855832" y="6080241"/>
            <a:ext cx="597462" cy="646656"/>
          </a:xfrm>
          <a:prstGeom prst="rect">
            <a:avLst/>
          </a:prstGeom>
        </p:spPr>
      </p:pic>
      <p:sp>
        <p:nvSpPr>
          <p:cNvPr id="4" name="Rectangle 3">
            <a:extLst>
              <a:ext uri="{FF2B5EF4-FFF2-40B4-BE49-F238E27FC236}">
                <a16:creationId xmlns:a16="http://schemas.microsoft.com/office/drawing/2014/main" id="{19A5E041-AA97-428C-8E7C-0B9C978CFE1E}"/>
              </a:ext>
            </a:extLst>
          </p:cNvPr>
          <p:cNvSpPr>
            <a:spLocks noChangeArrowheads="1"/>
          </p:cNvSpPr>
          <p:nvPr/>
        </p:nvSpPr>
        <p:spPr bwMode="auto">
          <a:xfrm>
            <a:off x="0" y="-192360"/>
            <a:ext cx="681597"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100" b="0" i="0" u="none" strike="noStrike" cap="none" normalizeH="0" baseline="0" dirty="0">
                <a:ln>
                  <a:noFill/>
                </a:ln>
                <a:solidFill>
                  <a:srgbClr val="0F1419"/>
                </a:solidFill>
                <a:effectLst/>
                <a:latin typeface="-apple-system"/>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AutoShape 4" descr="Ballot box with check">
            <a:extLst>
              <a:ext uri="{FF2B5EF4-FFF2-40B4-BE49-F238E27FC236}">
                <a16:creationId xmlns:a16="http://schemas.microsoft.com/office/drawing/2014/main" id="{F2ECEDA6-E769-4A35-AFB1-4D910D8E3B59}"/>
              </a:ext>
            </a:extLst>
          </p:cNvPr>
          <p:cNvSpPr>
            <a:spLocks noChangeAspect="1" noChangeArrowheads="1"/>
          </p:cNvSpPr>
          <p:nvPr/>
        </p:nvSpPr>
        <p:spPr bwMode="auto">
          <a:xfrm>
            <a:off x="127000" y="-282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5" descr="Ballot box with check">
            <a:extLst>
              <a:ext uri="{FF2B5EF4-FFF2-40B4-BE49-F238E27FC236}">
                <a16:creationId xmlns:a16="http://schemas.microsoft.com/office/drawing/2014/main" id="{687824C4-4E56-4E20-A784-8099EF711DE7}"/>
              </a:ext>
            </a:extLst>
          </p:cNvPr>
          <p:cNvSpPr>
            <a:spLocks noChangeAspect="1" noChangeArrowheads="1"/>
          </p:cNvSpPr>
          <p:nvPr/>
        </p:nvSpPr>
        <p:spPr bwMode="auto">
          <a:xfrm>
            <a:off x="2649538" y="-282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6">
            <a:extLst>
              <a:ext uri="{FF2B5EF4-FFF2-40B4-BE49-F238E27FC236}">
                <a16:creationId xmlns:a16="http://schemas.microsoft.com/office/drawing/2014/main" id="{43F2E10C-1166-41CF-B97A-3F90B3D44013}"/>
              </a:ext>
            </a:extLst>
          </p:cNvPr>
          <p:cNvSpPr>
            <a:spLocks noChangeArrowheads="1"/>
          </p:cNvSpPr>
          <p:nvPr/>
        </p:nvSpPr>
        <p:spPr bwMode="auto">
          <a:xfrm>
            <a:off x="152400" y="-39960"/>
            <a:ext cx="681597"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100" b="0" i="0" u="none" strike="noStrike" cap="none" normalizeH="0" baseline="0" dirty="0">
                <a:ln>
                  <a:noFill/>
                </a:ln>
                <a:solidFill>
                  <a:srgbClr val="0F1419"/>
                </a:solidFill>
                <a:effectLst/>
                <a:latin typeface="-apple-system"/>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AutoShape 7" descr="Ballot box with check">
            <a:extLst>
              <a:ext uri="{FF2B5EF4-FFF2-40B4-BE49-F238E27FC236}">
                <a16:creationId xmlns:a16="http://schemas.microsoft.com/office/drawing/2014/main" id="{337C5C0E-E4FE-404D-A15F-4ADB0ACFE311}"/>
              </a:ext>
            </a:extLst>
          </p:cNvPr>
          <p:cNvSpPr>
            <a:spLocks noChangeAspect="1" noChangeArrowheads="1"/>
          </p:cNvSpPr>
          <p:nvPr/>
        </p:nvSpPr>
        <p:spPr bwMode="auto">
          <a:xfrm>
            <a:off x="279400" y="-130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8" descr="Ballot box with check">
            <a:extLst>
              <a:ext uri="{FF2B5EF4-FFF2-40B4-BE49-F238E27FC236}">
                <a16:creationId xmlns:a16="http://schemas.microsoft.com/office/drawing/2014/main" id="{F822AA70-496A-46EE-BBF0-45525889646F}"/>
              </a:ext>
            </a:extLst>
          </p:cNvPr>
          <p:cNvSpPr>
            <a:spLocks noChangeAspect="1" noChangeArrowheads="1"/>
          </p:cNvSpPr>
          <p:nvPr/>
        </p:nvSpPr>
        <p:spPr bwMode="auto">
          <a:xfrm>
            <a:off x="2801938" y="-130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10" descr="Ballot box with check">
            <a:extLst>
              <a:ext uri="{FF2B5EF4-FFF2-40B4-BE49-F238E27FC236}">
                <a16:creationId xmlns:a16="http://schemas.microsoft.com/office/drawing/2014/main" id="{142CF58A-4FF9-4B48-9524-3BF9BDB0A53D}"/>
              </a:ext>
            </a:extLst>
          </p:cNvPr>
          <p:cNvSpPr>
            <a:spLocks noChangeAspect="1" noChangeArrowheads="1"/>
          </p:cNvSpPr>
          <p:nvPr/>
        </p:nvSpPr>
        <p:spPr bwMode="auto">
          <a:xfrm>
            <a:off x="4318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11" descr="Ballot box with check">
            <a:extLst>
              <a:ext uri="{FF2B5EF4-FFF2-40B4-BE49-F238E27FC236}">
                <a16:creationId xmlns:a16="http://schemas.microsoft.com/office/drawing/2014/main" id="{38FAF8C5-E6E4-4D05-B3BB-BE0116FF4E10}"/>
              </a:ext>
            </a:extLst>
          </p:cNvPr>
          <p:cNvSpPr>
            <a:spLocks noChangeAspect="1" noChangeArrowheads="1"/>
          </p:cNvSpPr>
          <p:nvPr/>
        </p:nvSpPr>
        <p:spPr bwMode="auto">
          <a:xfrm>
            <a:off x="2954338"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8545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
            <a:extLst>
              <a:ext uri="{FF2B5EF4-FFF2-40B4-BE49-F238E27FC236}">
                <a16:creationId xmlns:a16="http://schemas.microsoft.com/office/drawing/2014/main" id="{59EBAA2F-F108-43F4-9E38-50C0BD6245EC}"/>
              </a:ext>
            </a:extLst>
          </p:cNvPr>
          <p:cNvSpPr>
            <a:spLocks noGrp="1"/>
          </p:cNvSpPr>
          <p:nvPr>
            <p:ph type="title"/>
          </p:nvPr>
        </p:nvSpPr>
        <p:spPr>
          <a:xfrm>
            <a:off x="913215" y="301627"/>
            <a:ext cx="9429750" cy="756707"/>
          </a:xfrm>
        </p:spPr>
        <p:txBody>
          <a:bodyPr/>
          <a:lstStyle/>
          <a:p>
            <a:pPr algn="ctr"/>
            <a:r>
              <a:rPr lang="en-US" dirty="0">
                <a:latin typeface="Arial"/>
                <a:ea typeface="MS PGothic"/>
              </a:rPr>
              <a:t>GPSA: A DIVERSE PORTFOLIO SINCE 2012</a:t>
            </a:r>
            <a:endParaRPr lang="en-US" dirty="0">
              <a:latin typeface="Arial"/>
            </a:endParaRPr>
          </a:p>
        </p:txBody>
      </p:sp>
      <p:sp>
        <p:nvSpPr>
          <p:cNvPr id="27" name="Slide Number Placeholder 3" hidden="1">
            <a:extLst>
              <a:ext uri="{FF2B5EF4-FFF2-40B4-BE49-F238E27FC236}">
                <a16:creationId xmlns:a16="http://schemas.microsoft.com/office/drawing/2014/main" id="{F3F087BC-788C-4B99-80AF-C353E9E42F09}"/>
              </a:ext>
            </a:extLst>
          </p:cNvPr>
          <p:cNvSpPr>
            <a:spLocks noGrp="1"/>
          </p:cNvSpPr>
          <p:nvPr>
            <p:ph type="sldNum" sz="quarter" idx="4294967295"/>
          </p:nvPr>
        </p:nvSpPr>
        <p:spPr>
          <a:xfrm>
            <a:off x="1884363" y="6356351"/>
            <a:ext cx="317500" cy="365125"/>
          </a:xfrm>
        </p:spPr>
        <p:txBody>
          <a:bodyPr wrap="square" anchor="ctr">
            <a:normAutofit/>
          </a:bodyPr>
          <a:lstStyle/>
          <a:p>
            <a:pPr fontAlgn="base">
              <a:spcBef>
                <a:spcPct val="0"/>
              </a:spcBef>
              <a:spcAft>
                <a:spcPts val="600"/>
              </a:spcAft>
              <a:defRPr/>
            </a:pPr>
            <a:fld id="{C50C3E2B-884A-45CB-8957-733B68B61F44}" type="slidenum">
              <a:rPr lang="en-US" altLang="en-US">
                <a:ea typeface="MS PGothic" panose="020B0600070205080204" pitchFamily="34" charset="-128"/>
              </a:rPr>
              <a:pPr fontAlgn="base">
                <a:spcBef>
                  <a:spcPct val="0"/>
                </a:spcBef>
                <a:spcAft>
                  <a:spcPts val="600"/>
                </a:spcAft>
                <a:defRPr/>
              </a:pPr>
              <a:t>13</a:t>
            </a:fld>
            <a:endParaRPr lang="en-US" altLang="en-US">
              <a:ea typeface="MS PGothic" panose="020B0600070205080204" pitchFamily="34" charset="-128"/>
            </a:endParaRPr>
          </a:p>
        </p:txBody>
      </p:sp>
      <p:pic>
        <p:nvPicPr>
          <p:cNvPr id="7" name="Picture 6">
            <a:extLst>
              <a:ext uri="{FF2B5EF4-FFF2-40B4-BE49-F238E27FC236}">
                <a16:creationId xmlns:a16="http://schemas.microsoft.com/office/drawing/2014/main" id="{0D7DC07D-AA29-CC4A-AA1B-E97C55EC87B8}"/>
              </a:ext>
            </a:extLst>
          </p:cNvPr>
          <p:cNvPicPr>
            <a:picLocks noChangeAspect="1"/>
          </p:cNvPicPr>
          <p:nvPr/>
        </p:nvPicPr>
        <p:blipFill rotWithShape="1">
          <a:blip r:embed="rId3">
            <a:extLst>
              <a:ext uri="{28A0092B-C50C-407E-A947-70E740481C1C}">
                <a14:useLocalDpi xmlns:a14="http://schemas.microsoft.com/office/drawing/2010/main" val="0"/>
              </a:ext>
            </a:extLst>
          </a:blip>
          <a:srcRect l="5541" t="8745" r="6126" b="7827"/>
          <a:stretch/>
        </p:blipFill>
        <p:spPr>
          <a:xfrm>
            <a:off x="1238250" y="1282700"/>
            <a:ext cx="9429750" cy="5752742"/>
          </a:xfrm>
          <a:prstGeom prst="rect">
            <a:avLst/>
          </a:prstGeom>
        </p:spPr>
      </p:pic>
    </p:spTree>
    <p:extLst>
      <p:ext uri="{BB962C8B-B14F-4D97-AF65-F5344CB8AC3E}">
        <p14:creationId xmlns:p14="http://schemas.microsoft.com/office/powerpoint/2010/main" val="2057669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01703D-E35D-8445-8B0F-72F6C70D4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386" y="1013394"/>
            <a:ext cx="7850446" cy="6286963"/>
          </a:xfrm>
          <a:prstGeom prst="rect">
            <a:avLst/>
          </a:prstGeom>
        </p:spPr>
      </p:pic>
      <p:sp>
        <p:nvSpPr>
          <p:cNvPr id="22" name="Title 2">
            <a:extLst>
              <a:ext uri="{FF2B5EF4-FFF2-40B4-BE49-F238E27FC236}">
                <a16:creationId xmlns:a16="http://schemas.microsoft.com/office/drawing/2014/main" id="{2D80339E-DCC7-4F8E-80FF-D7F85E975356}"/>
              </a:ext>
            </a:extLst>
          </p:cNvPr>
          <p:cNvSpPr>
            <a:spLocks noGrp="1"/>
          </p:cNvSpPr>
          <p:nvPr>
            <p:ph type="title"/>
          </p:nvPr>
        </p:nvSpPr>
        <p:spPr>
          <a:xfrm>
            <a:off x="843280" y="-215522"/>
            <a:ext cx="10830560" cy="1968485"/>
          </a:xfrm>
        </p:spPr>
        <p:txBody>
          <a:bodyPr/>
          <a:lstStyle/>
          <a:p>
            <a:pPr algn="ctr"/>
            <a:r>
              <a:rPr lang="en-US" sz="3200" b="1" dirty="0" err="1">
                <a:ea typeface="MS PGothic"/>
              </a:rPr>
              <a:t>Gpsa’S</a:t>
            </a:r>
            <a:r>
              <a:rPr lang="en-US" sz="3200" b="1" dirty="0">
                <a:ea typeface="MS PGothic"/>
              </a:rPr>
              <a:t>  Theory of Action &amp; merl instruments ARE WORK IN GRADUAL PROGRESS</a:t>
            </a:r>
            <a:endParaRPr lang="en-US" sz="3200" b="1" dirty="0"/>
          </a:p>
        </p:txBody>
      </p:sp>
      <p:sp>
        <p:nvSpPr>
          <p:cNvPr id="4" name="Slide Number Placeholder 3" hidden="1">
            <a:extLst>
              <a:ext uri="{FF2B5EF4-FFF2-40B4-BE49-F238E27FC236}">
                <a16:creationId xmlns:a16="http://schemas.microsoft.com/office/drawing/2014/main" id="{F1F61B63-B2FC-43CB-97B9-B935DC23F901}"/>
              </a:ext>
            </a:extLst>
          </p:cNvPr>
          <p:cNvSpPr>
            <a:spLocks noGrp="1"/>
          </p:cNvSpPr>
          <p:nvPr>
            <p:ph type="sldNum" sz="quarter" idx="4294967295"/>
          </p:nvPr>
        </p:nvSpPr>
        <p:spPr>
          <a:xfrm>
            <a:off x="1884363" y="6356351"/>
            <a:ext cx="317500" cy="365125"/>
          </a:xfrm>
          <a:prstGeom prst="rect">
            <a:avLst/>
          </a:prstGeom>
        </p:spPr>
        <p:txBody>
          <a:bodyPr vert="horz" wrap="square" lIns="0" tIns="0" rIns="0" bIns="0" numCol="1" anchor="ctr" anchorCtr="0" compatLnSpc="1">
            <a:prstTxWarp prst="textNoShape">
              <a:avLst/>
            </a:prstTxWarp>
            <a:normAutofit/>
          </a:bodyPr>
          <a:lstStyle>
            <a:defPPr>
              <a:defRPr lang="en-US"/>
            </a:defPPr>
            <a:lvl1pPr algn="l" rtl="0" eaLnBrk="1" fontAlgn="base" hangingPunct="1">
              <a:spcBef>
                <a:spcPct val="0"/>
              </a:spcBef>
              <a:spcAft>
                <a:spcPct val="0"/>
              </a:spcAft>
              <a:defRPr sz="1100" b="0" kern="1200" smtClean="0">
                <a:solidFill>
                  <a:srgbClr val="595959"/>
                </a:solidFill>
                <a:latin typeface="Andes" panose="02000000000000000000" pitchFamily="50" charset="0"/>
                <a:ea typeface="MS PGothic" panose="020B0600070205080204" pitchFamily="34" charset="-128"/>
                <a:cs typeface="Times New Roman" panose="02020603050405020304" pitchFamily="18" charset="0"/>
              </a:defRPr>
            </a:lvl1pPr>
            <a:lvl2pPr marL="4572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fld id="{F0FA4145-44F5-44EB-86E2-23717ED90D7A}" type="slidenum">
              <a:rPr kumimoji="0" lang="en-US" altLang="en-US" sz="1100" b="0" i="0" u="none" strike="noStrike" kern="1200" cap="none" spc="0" normalizeH="0" baseline="0" noProof="0">
                <a:ln>
                  <a:noFill/>
                </a:ln>
                <a:solidFill>
                  <a:srgbClr val="595959"/>
                </a:solidFill>
                <a:effectLst/>
                <a:uLnTx/>
                <a:uFillTx/>
                <a:latin typeface="Andes" panose="02000000000000000000" pitchFamily="50" charset="0"/>
                <a:ea typeface="MS PGothic" panose="020B0600070205080204" pitchFamily="34" charset="-128"/>
                <a:cs typeface="Times New Roman" panose="02020603050405020304" pitchFamily="18" charset="0"/>
              </a:rPr>
              <a:pPr marL="0" marR="0" lvl="0" indent="0" algn="l" defTabSz="914400" rtl="0" eaLnBrk="1" fontAlgn="base" latinLnBrk="0" hangingPunct="1">
                <a:lnSpc>
                  <a:spcPct val="100000"/>
                </a:lnSpc>
                <a:spcBef>
                  <a:spcPct val="0"/>
                </a:spcBef>
                <a:spcAft>
                  <a:spcPts val="600"/>
                </a:spcAft>
                <a:buClrTx/>
                <a:buSzTx/>
                <a:buFontTx/>
                <a:buNone/>
                <a:tabLst/>
                <a:defRPr/>
              </a:pPr>
              <a:t>14</a:t>
            </a:fld>
            <a:endParaRPr kumimoji="0" lang="en-US" altLang="en-US" sz="1100" b="0" i="0" u="none" strike="noStrike" kern="1200" cap="none" spc="0" normalizeH="0" baseline="0" noProof="0">
              <a:ln>
                <a:noFill/>
              </a:ln>
              <a:solidFill>
                <a:srgbClr val="595959"/>
              </a:solidFill>
              <a:effectLst/>
              <a:uLnTx/>
              <a:uFillTx/>
              <a:latin typeface="Andes" panose="02000000000000000000" pitchFamily="50" charset="0"/>
              <a:ea typeface="MS PGothic" panose="020B0600070205080204" pitchFamily="34" charset="-128"/>
              <a:cs typeface="Times New Roman" panose="02020603050405020304" pitchFamily="18" charset="0"/>
            </a:endParaRPr>
          </a:p>
        </p:txBody>
      </p:sp>
      <p:pic>
        <p:nvPicPr>
          <p:cNvPr id="2" name="Picture 1" descr="A close up of a logo&#10;&#10;Description automatically generated">
            <a:extLst>
              <a:ext uri="{FF2B5EF4-FFF2-40B4-BE49-F238E27FC236}">
                <a16:creationId xmlns:a16="http://schemas.microsoft.com/office/drawing/2014/main" id="{0C81DF1E-B0FE-45FB-B2C1-5C3CAF87AEC1}"/>
              </a:ext>
            </a:extLst>
          </p:cNvPr>
          <p:cNvPicPr>
            <a:picLocks noChangeAspect="1"/>
          </p:cNvPicPr>
          <p:nvPr/>
        </p:nvPicPr>
        <p:blipFill rotWithShape="1">
          <a:blip r:embed="rId3">
            <a:extLst>
              <a:ext uri="{28A0092B-C50C-407E-A947-70E740481C1C}">
                <a14:useLocalDpi xmlns:a14="http://schemas.microsoft.com/office/drawing/2010/main" val="0"/>
              </a:ext>
            </a:extLst>
          </a:blip>
          <a:srcRect l="10119" t="24676" r="59524" b="21267"/>
          <a:stretch/>
        </p:blipFill>
        <p:spPr>
          <a:xfrm>
            <a:off x="9855832" y="6080241"/>
            <a:ext cx="597462" cy="646656"/>
          </a:xfrm>
          <a:prstGeom prst="rect">
            <a:avLst/>
          </a:prstGeom>
        </p:spPr>
      </p:pic>
    </p:spTree>
    <p:extLst>
      <p:ext uri="{BB962C8B-B14F-4D97-AF65-F5344CB8AC3E}">
        <p14:creationId xmlns:p14="http://schemas.microsoft.com/office/powerpoint/2010/main" val="3598952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EA7EFC-4167-064C-9355-25AB13C4D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753" y="0"/>
            <a:ext cx="7172494" cy="6858000"/>
          </a:xfrm>
          <a:prstGeom prst="rect">
            <a:avLst/>
          </a:prstGeom>
        </p:spPr>
      </p:pic>
    </p:spTree>
    <p:extLst>
      <p:ext uri="{BB962C8B-B14F-4D97-AF65-F5344CB8AC3E}">
        <p14:creationId xmlns:p14="http://schemas.microsoft.com/office/powerpoint/2010/main" val="2144428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a:extLst>
              <a:ext uri="{FF2B5EF4-FFF2-40B4-BE49-F238E27FC236}">
                <a16:creationId xmlns:a16="http://schemas.microsoft.com/office/drawing/2014/main" id="{F1F61B63-B2FC-43CB-97B9-B935DC23F901}"/>
              </a:ext>
            </a:extLst>
          </p:cNvPr>
          <p:cNvSpPr>
            <a:spLocks noGrp="1"/>
          </p:cNvSpPr>
          <p:nvPr>
            <p:ph type="sldNum" sz="quarter" idx="4294967295"/>
          </p:nvPr>
        </p:nvSpPr>
        <p:spPr>
          <a:xfrm>
            <a:off x="1884363" y="6356351"/>
            <a:ext cx="317500" cy="365125"/>
          </a:xfrm>
          <a:prstGeom prst="rect">
            <a:avLst/>
          </a:prstGeom>
        </p:spPr>
        <p:txBody>
          <a:bodyPr vert="horz" wrap="square" lIns="0" tIns="0" rIns="0" bIns="0" numCol="1" anchor="ctr" anchorCtr="0" compatLnSpc="1">
            <a:prstTxWarp prst="textNoShape">
              <a:avLst/>
            </a:prstTxWarp>
            <a:normAutofit/>
          </a:bodyPr>
          <a:lstStyle>
            <a:defPPr>
              <a:defRPr lang="en-US"/>
            </a:defPPr>
            <a:lvl1pPr algn="l" rtl="0" eaLnBrk="1" fontAlgn="base" hangingPunct="1">
              <a:spcBef>
                <a:spcPct val="0"/>
              </a:spcBef>
              <a:spcAft>
                <a:spcPct val="0"/>
              </a:spcAft>
              <a:defRPr sz="1100" b="0" kern="1200" smtClean="0">
                <a:solidFill>
                  <a:srgbClr val="595959"/>
                </a:solidFill>
                <a:latin typeface="Andes" panose="02000000000000000000" pitchFamily="50" charset="0"/>
                <a:ea typeface="MS PGothic" panose="020B0600070205080204" pitchFamily="34" charset="-128"/>
                <a:cs typeface="Times New Roman" panose="02020603050405020304" pitchFamily="18" charset="0"/>
              </a:defRPr>
            </a:lvl1pPr>
            <a:lvl2pPr marL="4572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9pPr>
          </a:lstStyle>
          <a:p>
            <a:pPr>
              <a:spcAft>
                <a:spcPts val="600"/>
              </a:spcAft>
              <a:defRPr/>
            </a:pPr>
            <a:fld id="{F0FA4145-44F5-44EB-86E2-23717ED90D7A}" type="slidenum">
              <a:rPr lang="en-US" altLang="en-US"/>
              <a:pPr>
                <a:spcAft>
                  <a:spcPts val="600"/>
                </a:spcAft>
                <a:defRPr/>
              </a:pPr>
              <a:t>16</a:t>
            </a:fld>
            <a:endParaRPr lang="en-US" altLang="en-US"/>
          </a:p>
        </p:txBody>
      </p:sp>
      <p:pic>
        <p:nvPicPr>
          <p:cNvPr id="2" name="Picture 1" descr="A close up of a logo&#10;&#10;Description automatically generated">
            <a:extLst>
              <a:ext uri="{FF2B5EF4-FFF2-40B4-BE49-F238E27FC236}">
                <a16:creationId xmlns:a16="http://schemas.microsoft.com/office/drawing/2014/main" id="{0C81DF1E-B0FE-45FB-B2C1-5C3CAF87AEC1}"/>
              </a:ext>
            </a:extLst>
          </p:cNvPr>
          <p:cNvPicPr>
            <a:picLocks noChangeAspect="1"/>
          </p:cNvPicPr>
          <p:nvPr/>
        </p:nvPicPr>
        <p:blipFill rotWithShape="1">
          <a:blip r:embed="rId2">
            <a:extLst>
              <a:ext uri="{28A0092B-C50C-407E-A947-70E740481C1C}">
                <a14:useLocalDpi xmlns:a14="http://schemas.microsoft.com/office/drawing/2010/main" val="0"/>
              </a:ext>
            </a:extLst>
          </a:blip>
          <a:srcRect l="10119" t="24676" r="59524" b="21267"/>
          <a:stretch/>
        </p:blipFill>
        <p:spPr>
          <a:xfrm>
            <a:off x="9855832" y="6080241"/>
            <a:ext cx="597462" cy="646656"/>
          </a:xfrm>
          <a:prstGeom prst="rect">
            <a:avLst/>
          </a:prstGeom>
        </p:spPr>
      </p:pic>
      <p:pic>
        <p:nvPicPr>
          <p:cNvPr id="8" name="Picture 7">
            <a:extLst>
              <a:ext uri="{FF2B5EF4-FFF2-40B4-BE49-F238E27FC236}">
                <a16:creationId xmlns:a16="http://schemas.microsoft.com/office/drawing/2014/main" id="{FB5A0D81-D615-4B55-BF58-45D239E882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980774" y="0"/>
            <a:ext cx="8875058" cy="6858000"/>
          </a:xfrm>
          <a:prstGeom prst="rect">
            <a:avLst/>
          </a:prstGeom>
        </p:spPr>
      </p:pic>
      <p:sp>
        <p:nvSpPr>
          <p:cNvPr id="9" name="Title 1">
            <a:extLst>
              <a:ext uri="{FF2B5EF4-FFF2-40B4-BE49-F238E27FC236}">
                <a16:creationId xmlns:a16="http://schemas.microsoft.com/office/drawing/2014/main" id="{E1E23739-FC79-4A01-B0DF-D0DA372C5B17}"/>
              </a:ext>
            </a:extLst>
          </p:cNvPr>
          <p:cNvSpPr txBox="1">
            <a:spLocks/>
          </p:cNvSpPr>
          <p:nvPr/>
        </p:nvSpPr>
        <p:spPr bwMode="auto">
          <a:xfrm>
            <a:off x="5642406" y="6080241"/>
            <a:ext cx="11282705" cy="756707"/>
          </a:xfrm>
          <a:prstGeom prst="rect">
            <a:avLst/>
          </a:prstGeom>
          <a:noFill/>
          <a:ln w="9525">
            <a:noFill/>
            <a:miter lim="800000"/>
            <a:headEnd/>
            <a:tailEnd/>
          </a:ln>
        </p:spPr>
        <p:txBody>
          <a:bodyPr vert="horz" wrap="square" lIns="0" tIns="0" rIns="0" bIns="0" numCol="1" anchor="ctr" anchorCtr="0" compatLnSpc="1">
            <a:prstTxWarp prst="textNoShape">
              <a:avLst/>
            </a:prstTxWarp>
            <a:normAutofit fontScale="97500"/>
          </a:bodyPr>
          <a:lstStyle>
            <a:lvl1pPr algn="l" rtl="0" eaLnBrk="1" fontAlgn="base" hangingPunct="1">
              <a:spcBef>
                <a:spcPct val="0"/>
              </a:spcBef>
              <a:spcAft>
                <a:spcPct val="0"/>
              </a:spcAft>
              <a:defRPr sz="3200" b="1" i="0" cap="all">
                <a:solidFill>
                  <a:schemeClr val="tx1"/>
                </a:solidFill>
                <a:latin typeface="Andes" panose="02000000000000000000" pitchFamily="50" charset="0"/>
                <a:ea typeface="MS PGothic" pitchFamily="34" charset="-128"/>
                <a:cs typeface="Andes" panose="02000000000000000000" pitchFamily="50"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algn="ctr"/>
            <a:r>
              <a:rPr lang="en-US" kern="0" dirty="0">
                <a:latin typeface="Arial"/>
                <a:ea typeface="MS PGothic"/>
              </a:rPr>
              <a:t>2020</a:t>
            </a:r>
          </a:p>
        </p:txBody>
      </p:sp>
    </p:spTree>
    <p:extLst>
      <p:ext uri="{BB962C8B-B14F-4D97-AF65-F5344CB8AC3E}">
        <p14:creationId xmlns:p14="http://schemas.microsoft.com/office/powerpoint/2010/main" val="2235916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F448-4738-4023-AED1-69DA3FE2010C}"/>
              </a:ext>
            </a:extLst>
          </p:cNvPr>
          <p:cNvSpPr>
            <a:spLocks noGrp="1"/>
          </p:cNvSpPr>
          <p:nvPr>
            <p:ph type="title"/>
          </p:nvPr>
        </p:nvSpPr>
        <p:spPr/>
        <p:txBody>
          <a:bodyPr>
            <a:normAutofit fontScale="90000"/>
          </a:bodyPr>
          <a:lstStyle/>
          <a:p>
            <a:pPr algn="ctr"/>
            <a:r>
              <a:rPr lang="en-US" dirty="0">
                <a:latin typeface="Arial"/>
                <a:ea typeface="MS PGothic"/>
              </a:rPr>
              <a:t>CROSS-CUTTING priorities: “useful” MERL COMPROMISE</a:t>
            </a:r>
          </a:p>
        </p:txBody>
      </p:sp>
      <p:sp>
        <p:nvSpPr>
          <p:cNvPr id="5" name="TextBox 4">
            <a:extLst>
              <a:ext uri="{FF2B5EF4-FFF2-40B4-BE49-F238E27FC236}">
                <a16:creationId xmlns:a16="http://schemas.microsoft.com/office/drawing/2014/main" id="{3B1B8C72-E369-402A-B857-0FD8B5F6EFDB}"/>
              </a:ext>
            </a:extLst>
          </p:cNvPr>
          <p:cNvSpPr txBox="1"/>
          <p:nvPr/>
        </p:nvSpPr>
        <p:spPr>
          <a:xfrm>
            <a:off x="2950662" y="3077992"/>
            <a:ext cx="2743200" cy="243143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eaLnBrk="0" fontAlgn="base" hangingPunct="0">
              <a:spcBef>
                <a:spcPct val="0"/>
              </a:spcBef>
              <a:spcAft>
                <a:spcPct val="0"/>
              </a:spcAft>
            </a:pPr>
            <a:r>
              <a:rPr lang="en-US" b="1" dirty="0">
                <a:solidFill>
                  <a:srgbClr val="00B0F0"/>
                </a:solidFill>
                <a:latin typeface="Arial"/>
                <a:ea typeface="MS PGothic"/>
                <a:cs typeface="Arial"/>
              </a:rPr>
              <a:t>COMPLEX PROBLEM-SOLVING PROCESSES &amp;  RESULTS</a:t>
            </a:r>
            <a:endParaRPr lang="en-US" b="1" dirty="0">
              <a:solidFill>
                <a:srgbClr val="00B0F0"/>
              </a:solidFill>
              <a:latin typeface="Trebuchet MS" panose="020B0603020202020204" pitchFamily="34" charset="0"/>
              <a:ea typeface="MS PGothic" panose="020B0600070205080204" pitchFamily="34" charset="-128"/>
            </a:endParaRPr>
          </a:p>
          <a:p>
            <a:pPr eaLnBrk="0" fontAlgn="base" hangingPunct="0">
              <a:spcBef>
                <a:spcPct val="0"/>
              </a:spcBef>
              <a:spcAft>
                <a:spcPct val="0"/>
              </a:spcAft>
            </a:pPr>
            <a:r>
              <a:rPr lang="en-US" sz="1400" dirty="0">
                <a:solidFill>
                  <a:srgbClr val="002345"/>
                </a:solidFill>
                <a:latin typeface="Arial"/>
                <a:ea typeface="MS PGothic"/>
                <a:cs typeface="Arial"/>
              </a:rPr>
              <a:t>The evaluation of our project in </a:t>
            </a:r>
            <a:r>
              <a:rPr lang="en-US" sz="1400" b="1" dirty="0">
                <a:solidFill>
                  <a:srgbClr val="002345"/>
                </a:solidFill>
                <a:latin typeface="Arial"/>
                <a:ea typeface="MS PGothic"/>
                <a:cs typeface="Arial"/>
              </a:rPr>
              <a:t>Indonesia</a:t>
            </a:r>
            <a:r>
              <a:rPr lang="en-US" sz="1400" dirty="0">
                <a:solidFill>
                  <a:srgbClr val="002345"/>
                </a:solidFill>
                <a:latin typeface="Arial"/>
                <a:ea typeface="MS PGothic"/>
                <a:cs typeface="Arial"/>
              </a:rPr>
              <a:t> is the first evaluation to map how collaborative social accountability changes power dynamics &amp; strengthens health systems.</a:t>
            </a:r>
            <a:endParaRPr lang="en-US" sz="1400" b="1" dirty="0">
              <a:solidFill>
                <a:srgbClr val="002345"/>
              </a:solidFill>
              <a:latin typeface="Arial"/>
              <a:ea typeface="MS PGothic" panose="020B0600070205080204" pitchFamily="34" charset="-128"/>
              <a:cs typeface="Arial"/>
            </a:endParaRPr>
          </a:p>
        </p:txBody>
      </p:sp>
      <p:sp>
        <p:nvSpPr>
          <p:cNvPr id="6" name="TextBox 5">
            <a:extLst>
              <a:ext uri="{FF2B5EF4-FFF2-40B4-BE49-F238E27FC236}">
                <a16:creationId xmlns:a16="http://schemas.microsoft.com/office/drawing/2014/main" id="{2E020DAA-B45B-4B6E-9A01-4ADAB39EEA60}"/>
              </a:ext>
            </a:extLst>
          </p:cNvPr>
          <p:cNvSpPr txBox="1"/>
          <p:nvPr/>
        </p:nvSpPr>
        <p:spPr>
          <a:xfrm>
            <a:off x="5872625" y="3278047"/>
            <a:ext cx="2743200"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eaLnBrk="0" fontAlgn="base" hangingPunct="0">
              <a:spcBef>
                <a:spcPct val="0"/>
              </a:spcBef>
              <a:spcAft>
                <a:spcPct val="0"/>
              </a:spcAft>
            </a:pPr>
            <a:r>
              <a:rPr lang="en-US" b="1" dirty="0">
                <a:solidFill>
                  <a:srgbClr val="00B0F0"/>
                </a:solidFill>
                <a:latin typeface="Arial"/>
                <a:ea typeface="MS PGothic"/>
                <a:cs typeface="Arial"/>
              </a:rPr>
              <a:t>POWER OF SYNERGY &amp; COHERENCE </a:t>
            </a:r>
          </a:p>
          <a:p>
            <a:pPr eaLnBrk="0" fontAlgn="base" hangingPunct="0">
              <a:spcBef>
                <a:spcPct val="0"/>
              </a:spcBef>
              <a:spcAft>
                <a:spcPct val="0"/>
              </a:spcAft>
            </a:pPr>
            <a:r>
              <a:rPr lang="en-US" sz="1400" dirty="0">
                <a:solidFill>
                  <a:srgbClr val="002345"/>
                </a:solidFill>
                <a:latin typeface="Arial"/>
                <a:ea typeface="MS PGothic"/>
                <a:cs typeface="Arial"/>
              </a:rPr>
              <a:t>The evaluation  of our projects in </a:t>
            </a:r>
            <a:r>
              <a:rPr lang="en-US" sz="1400" b="1" dirty="0">
                <a:solidFill>
                  <a:srgbClr val="002345"/>
                </a:solidFill>
                <a:latin typeface="Arial"/>
                <a:ea typeface="MS PGothic"/>
                <a:cs typeface="Arial"/>
              </a:rPr>
              <a:t>Ghana</a:t>
            </a:r>
            <a:r>
              <a:rPr lang="en-US" sz="1400" dirty="0">
                <a:solidFill>
                  <a:srgbClr val="002345"/>
                </a:solidFill>
                <a:latin typeface="Arial"/>
                <a:ea typeface="MS PGothic"/>
                <a:cs typeface="Arial"/>
              </a:rPr>
              <a:t> shows why and how our CSO partners learned that building synergies with sector ministries was more productive than stand-alone participatory budgets. </a:t>
            </a:r>
            <a:endParaRPr lang="en-US" sz="1400" b="1" dirty="0">
              <a:solidFill>
                <a:srgbClr val="002345"/>
              </a:solidFill>
              <a:latin typeface="Arial"/>
              <a:ea typeface="MS PGothic"/>
              <a:cs typeface="Arial"/>
            </a:endParaRPr>
          </a:p>
        </p:txBody>
      </p:sp>
      <p:sp>
        <p:nvSpPr>
          <p:cNvPr id="7" name="TextBox 6">
            <a:extLst>
              <a:ext uri="{FF2B5EF4-FFF2-40B4-BE49-F238E27FC236}">
                <a16:creationId xmlns:a16="http://schemas.microsoft.com/office/drawing/2014/main" id="{49EC6531-EA54-4C2C-BC8F-EE5D18CD54BA}"/>
              </a:ext>
            </a:extLst>
          </p:cNvPr>
          <p:cNvSpPr txBox="1"/>
          <p:nvPr/>
        </p:nvSpPr>
        <p:spPr>
          <a:xfrm>
            <a:off x="9081694" y="3146533"/>
            <a:ext cx="27432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eaLnBrk="0" fontAlgn="base" hangingPunct="0">
              <a:spcBef>
                <a:spcPct val="0"/>
              </a:spcBef>
              <a:spcAft>
                <a:spcPct val="0"/>
              </a:spcAft>
            </a:pPr>
            <a:r>
              <a:rPr lang="en-US" b="1" dirty="0">
                <a:solidFill>
                  <a:srgbClr val="00B0F0"/>
                </a:solidFill>
                <a:latin typeface="Arial"/>
                <a:ea typeface="MS PGothic"/>
                <a:cs typeface="Arial"/>
              </a:rPr>
              <a:t>PATHS TO SCALE, SUSTAINABILITY </a:t>
            </a:r>
          </a:p>
          <a:p>
            <a:pPr algn="ctr" eaLnBrk="0" fontAlgn="base" hangingPunct="0">
              <a:spcBef>
                <a:spcPct val="0"/>
              </a:spcBef>
              <a:spcAft>
                <a:spcPct val="0"/>
              </a:spcAft>
            </a:pPr>
            <a:r>
              <a:rPr lang="en-US" b="1" dirty="0">
                <a:solidFill>
                  <a:srgbClr val="00B0F0"/>
                </a:solidFill>
                <a:latin typeface="Arial"/>
                <a:ea typeface="MS PGothic"/>
                <a:cs typeface="Arial"/>
              </a:rPr>
              <a:t>(SYSTEM CHANGE) </a:t>
            </a:r>
          </a:p>
          <a:p>
            <a:pPr algn="ctr" eaLnBrk="0" fontAlgn="base" hangingPunct="0">
              <a:spcBef>
                <a:spcPct val="0"/>
              </a:spcBef>
              <a:spcAft>
                <a:spcPct val="0"/>
              </a:spcAft>
            </a:pPr>
            <a:r>
              <a:rPr lang="en-US" b="1" dirty="0">
                <a:solidFill>
                  <a:srgbClr val="00B0F0"/>
                </a:solidFill>
                <a:latin typeface="Arial"/>
                <a:ea typeface="MS PGothic"/>
                <a:cs typeface="Arial"/>
              </a:rPr>
              <a:t>VIA RESONANCE </a:t>
            </a:r>
          </a:p>
          <a:p>
            <a:pPr eaLnBrk="0" fontAlgn="base" hangingPunct="0">
              <a:spcBef>
                <a:spcPct val="0"/>
              </a:spcBef>
              <a:spcAft>
                <a:spcPct val="0"/>
              </a:spcAft>
            </a:pPr>
            <a:r>
              <a:rPr lang="en-US" sz="1200" dirty="0">
                <a:solidFill>
                  <a:srgbClr val="002345"/>
                </a:solidFill>
                <a:latin typeface="Arial"/>
                <a:ea typeface="MS PGothic"/>
                <a:cs typeface="Arial"/>
              </a:rPr>
              <a:t>The evaluations of our projects in </a:t>
            </a:r>
            <a:r>
              <a:rPr lang="en-US" sz="1200" b="1" dirty="0">
                <a:solidFill>
                  <a:srgbClr val="002345"/>
                </a:solidFill>
                <a:latin typeface="Arial"/>
                <a:ea typeface="MS PGothic"/>
                <a:cs typeface="Arial"/>
              </a:rPr>
              <a:t>Moldova</a:t>
            </a:r>
            <a:r>
              <a:rPr lang="en-US" sz="1200" dirty="0">
                <a:solidFill>
                  <a:srgbClr val="002345"/>
                </a:solidFill>
                <a:latin typeface="Arial"/>
                <a:ea typeface="MS PGothic"/>
                <a:cs typeface="Arial"/>
              </a:rPr>
              <a:t> and </a:t>
            </a:r>
            <a:r>
              <a:rPr lang="en-US" sz="1200" b="1" dirty="0">
                <a:solidFill>
                  <a:srgbClr val="002345"/>
                </a:solidFill>
                <a:latin typeface="Arial"/>
                <a:ea typeface="MS PGothic"/>
                <a:cs typeface="Arial"/>
              </a:rPr>
              <a:t>Georgia </a:t>
            </a:r>
            <a:r>
              <a:rPr lang="en-US" sz="1200" dirty="0">
                <a:solidFill>
                  <a:srgbClr val="002345"/>
                </a:solidFill>
                <a:latin typeface="Arial"/>
                <a:ea typeface="MS PGothic"/>
                <a:cs typeface="Arial"/>
              </a:rPr>
              <a:t>validate the potential of our approach to scale via collaboration between CSO partners, governments and World Bank teams. </a:t>
            </a:r>
            <a:endParaRPr lang="en-US" sz="1200" b="1" dirty="0">
              <a:solidFill>
                <a:srgbClr val="002345"/>
              </a:solidFill>
              <a:latin typeface="Arial"/>
              <a:ea typeface="MS PGothic"/>
              <a:cs typeface="Arial"/>
            </a:endParaRPr>
          </a:p>
          <a:p>
            <a:pPr eaLnBrk="0" fontAlgn="base" hangingPunct="0">
              <a:spcBef>
                <a:spcPct val="0"/>
              </a:spcBef>
              <a:spcAft>
                <a:spcPct val="0"/>
              </a:spcAft>
            </a:pPr>
            <a:r>
              <a:rPr lang="en-US" sz="1200" dirty="0">
                <a:solidFill>
                  <a:srgbClr val="002345"/>
                </a:solidFill>
                <a:latin typeface="Arial"/>
                <a:ea typeface="MS PGothic"/>
                <a:cs typeface="Arial"/>
              </a:rPr>
              <a:t>In </a:t>
            </a:r>
            <a:r>
              <a:rPr lang="en-US" sz="1200" b="1" dirty="0">
                <a:solidFill>
                  <a:srgbClr val="002345"/>
                </a:solidFill>
                <a:latin typeface="Arial"/>
                <a:ea typeface="MS PGothic"/>
                <a:cs typeface="Arial"/>
              </a:rPr>
              <a:t>DRC</a:t>
            </a:r>
            <a:r>
              <a:rPr lang="en-US" sz="1200" dirty="0">
                <a:solidFill>
                  <a:srgbClr val="002345"/>
                </a:solidFill>
                <a:latin typeface="Arial"/>
                <a:ea typeface="MS PGothic"/>
                <a:cs typeface="Arial"/>
              </a:rPr>
              <a:t>, the evaluation identifies that other development partners’ operations can also open routes for uptake beyond our investment.</a:t>
            </a:r>
            <a:endParaRPr lang="en-US" sz="1200" b="1" dirty="0">
              <a:solidFill>
                <a:srgbClr val="002345"/>
              </a:solidFill>
              <a:latin typeface="Arial"/>
              <a:ea typeface="MS PGothic"/>
              <a:cs typeface="Arial"/>
            </a:endParaRPr>
          </a:p>
        </p:txBody>
      </p:sp>
      <p:pic>
        <p:nvPicPr>
          <p:cNvPr id="10" name="Picture 9" descr="A close up of a logo&#10;&#10;Description automatically generated">
            <a:extLst>
              <a:ext uri="{FF2B5EF4-FFF2-40B4-BE49-F238E27FC236}">
                <a16:creationId xmlns:a16="http://schemas.microsoft.com/office/drawing/2014/main" id="{39D1BB52-81CB-4D6F-BBFE-DAF19E0F423D}"/>
              </a:ext>
            </a:extLst>
          </p:cNvPr>
          <p:cNvPicPr>
            <a:picLocks noChangeAspect="1"/>
          </p:cNvPicPr>
          <p:nvPr/>
        </p:nvPicPr>
        <p:blipFill rotWithShape="1">
          <a:blip r:embed="rId3">
            <a:extLst>
              <a:ext uri="{28A0092B-C50C-407E-A947-70E740481C1C}">
                <a14:useLocalDpi xmlns:a14="http://schemas.microsoft.com/office/drawing/2010/main" val="0"/>
              </a:ext>
            </a:extLst>
          </a:blip>
          <a:srcRect l="10119" t="24676" r="59524" b="21267"/>
          <a:stretch/>
        </p:blipFill>
        <p:spPr>
          <a:xfrm>
            <a:off x="9855832" y="6080241"/>
            <a:ext cx="597462" cy="646656"/>
          </a:xfrm>
          <a:prstGeom prst="rect">
            <a:avLst/>
          </a:prstGeom>
        </p:spPr>
      </p:pic>
      <p:pic>
        <p:nvPicPr>
          <p:cNvPr id="11" name="Picture 11" descr="A group of people posing for the camera&#10;&#10;Description automatically generated">
            <a:extLst>
              <a:ext uri="{FF2B5EF4-FFF2-40B4-BE49-F238E27FC236}">
                <a16:creationId xmlns:a16="http://schemas.microsoft.com/office/drawing/2014/main" id="{00278439-CFE8-4877-BBC4-5D91D60D5787}"/>
              </a:ext>
            </a:extLst>
          </p:cNvPr>
          <p:cNvPicPr>
            <a:picLocks noChangeAspect="1"/>
          </p:cNvPicPr>
          <p:nvPr/>
        </p:nvPicPr>
        <p:blipFill>
          <a:blip r:embed="rId4"/>
          <a:stretch>
            <a:fillRect/>
          </a:stretch>
        </p:blipFill>
        <p:spPr>
          <a:xfrm>
            <a:off x="3424939" y="1565137"/>
            <a:ext cx="1719155" cy="1459286"/>
          </a:xfrm>
          <a:prstGeom prst="rect">
            <a:avLst/>
          </a:prstGeom>
        </p:spPr>
      </p:pic>
      <p:pic>
        <p:nvPicPr>
          <p:cNvPr id="12" name="Picture 12" descr="A group of people posing for the camera&#10;&#10;Description automatically generated">
            <a:extLst>
              <a:ext uri="{FF2B5EF4-FFF2-40B4-BE49-F238E27FC236}">
                <a16:creationId xmlns:a16="http://schemas.microsoft.com/office/drawing/2014/main" id="{8C1A3882-7446-4CB8-A18C-872ED5ACD73E}"/>
              </a:ext>
            </a:extLst>
          </p:cNvPr>
          <p:cNvPicPr>
            <a:picLocks noChangeAspect="1"/>
          </p:cNvPicPr>
          <p:nvPr/>
        </p:nvPicPr>
        <p:blipFill>
          <a:blip r:embed="rId5"/>
          <a:stretch>
            <a:fillRect/>
          </a:stretch>
        </p:blipFill>
        <p:spPr>
          <a:xfrm>
            <a:off x="6247100" y="1630977"/>
            <a:ext cx="1719155" cy="1466279"/>
          </a:xfrm>
          <a:prstGeom prst="rect">
            <a:avLst/>
          </a:prstGeom>
        </p:spPr>
      </p:pic>
      <p:pic>
        <p:nvPicPr>
          <p:cNvPr id="13" name="Picture 13" descr="A person that is lying down on a bed&#10;&#10;Description automatically generated">
            <a:extLst>
              <a:ext uri="{FF2B5EF4-FFF2-40B4-BE49-F238E27FC236}">
                <a16:creationId xmlns:a16="http://schemas.microsoft.com/office/drawing/2014/main" id="{0F0B803E-59F4-4099-ABE7-3C3CA7718C91}"/>
              </a:ext>
            </a:extLst>
          </p:cNvPr>
          <p:cNvPicPr>
            <a:picLocks noChangeAspect="1"/>
          </p:cNvPicPr>
          <p:nvPr/>
        </p:nvPicPr>
        <p:blipFill>
          <a:blip r:embed="rId6"/>
          <a:stretch>
            <a:fillRect/>
          </a:stretch>
        </p:blipFill>
        <p:spPr>
          <a:xfrm>
            <a:off x="9401951" y="1541169"/>
            <a:ext cx="1719156" cy="1465438"/>
          </a:xfrm>
          <a:prstGeom prst="rect">
            <a:avLst/>
          </a:prstGeom>
        </p:spPr>
      </p:pic>
      <p:pic>
        <p:nvPicPr>
          <p:cNvPr id="14" name="Content Placeholder 4">
            <a:extLst>
              <a:ext uri="{FF2B5EF4-FFF2-40B4-BE49-F238E27FC236}">
                <a16:creationId xmlns:a16="http://schemas.microsoft.com/office/drawing/2014/main" id="{F9294D4A-8FAE-4EA1-9179-AAA96E8E45A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5771"/>
          <a:stretch/>
        </p:blipFill>
        <p:spPr>
          <a:xfrm>
            <a:off x="475913" y="1469065"/>
            <a:ext cx="1619143" cy="1555358"/>
          </a:xfrm>
          <a:prstGeom prst="rect">
            <a:avLst/>
          </a:prstGeom>
        </p:spPr>
      </p:pic>
      <p:sp>
        <p:nvSpPr>
          <p:cNvPr id="15" name="TextBox 14">
            <a:extLst>
              <a:ext uri="{FF2B5EF4-FFF2-40B4-BE49-F238E27FC236}">
                <a16:creationId xmlns:a16="http://schemas.microsoft.com/office/drawing/2014/main" id="{D4D40D1F-BECC-4787-BA71-E7A34C61F789}"/>
              </a:ext>
            </a:extLst>
          </p:cNvPr>
          <p:cNvSpPr txBox="1"/>
          <p:nvPr/>
        </p:nvSpPr>
        <p:spPr>
          <a:xfrm>
            <a:off x="104549" y="3216492"/>
            <a:ext cx="2743200" cy="215443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eaLnBrk="0" fontAlgn="base" hangingPunct="0">
              <a:spcBef>
                <a:spcPct val="0"/>
              </a:spcBef>
              <a:spcAft>
                <a:spcPct val="0"/>
              </a:spcAft>
            </a:pPr>
            <a:r>
              <a:rPr lang="en-US" b="1" dirty="0">
                <a:solidFill>
                  <a:srgbClr val="00B0F0"/>
                </a:solidFill>
                <a:latin typeface="Arial"/>
                <a:ea typeface="MS PGothic"/>
                <a:cs typeface="Arial"/>
              </a:rPr>
              <a:t>KEY CAPACITIES FOR DOING THE WORK </a:t>
            </a:r>
            <a:endParaRPr lang="en-US" b="1" dirty="0">
              <a:solidFill>
                <a:srgbClr val="00B0F0"/>
              </a:solidFill>
              <a:latin typeface="Trebuchet MS" panose="020B0603020202020204" pitchFamily="34" charset="0"/>
              <a:ea typeface="MS PGothic" panose="020B0600070205080204" pitchFamily="34" charset="-128"/>
            </a:endParaRPr>
          </a:p>
          <a:p>
            <a:pPr eaLnBrk="0" fontAlgn="base" hangingPunct="0">
              <a:spcBef>
                <a:spcPct val="0"/>
              </a:spcBef>
              <a:spcAft>
                <a:spcPct val="0"/>
              </a:spcAft>
            </a:pPr>
            <a:r>
              <a:rPr lang="en-US" sz="1400" dirty="0">
                <a:solidFill>
                  <a:srgbClr val="002345"/>
                </a:solidFill>
                <a:latin typeface="Arial"/>
                <a:ea typeface="MS PGothic"/>
                <a:cs typeface="Arial"/>
              </a:rPr>
              <a:t>The mid-term evaluations of projects in </a:t>
            </a:r>
            <a:r>
              <a:rPr lang="en-US" sz="1400" b="1" dirty="0">
                <a:solidFill>
                  <a:srgbClr val="002345"/>
                </a:solidFill>
                <a:latin typeface="Arial"/>
                <a:ea typeface="MS PGothic"/>
                <a:cs typeface="Arial"/>
              </a:rPr>
              <a:t>DR, Mongolia, Uganda</a:t>
            </a:r>
            <a:r>
              <a:rPr lang="en-US" sz="1400" dirty="0">
                <a:solidFill>
                  <a:srgbClr val="002345"/>
                </a:solidFill>
                <a:latin typeface="Arial"/>
                <a:ea typeface="MS PGothic"/>
                <a:cs typeface="Arial"/>
              </a:rPr>
              <a:t> and reporting helped understand what it takes to do the work and whether / how GPSA can provide non-financial support.</a:t>
            </a:r>
            <a:endParaRPr lang="en-US" sz="1400" b="1" dirty="0">
              <a:solidFill>
                <a:srgbClr val="002345"/>
              </a:solidFill>
              <a:latin typeface="Arial"/>
              <a:ea typeface="MS PGothic" panose="020B0600070205080204" pitchFamily="34" charset="-128"/>
              <a:cs typeface="Arial"/>
            </a:endParaRPr>
          </a:p>
        </p:txBody>
      </p:sp>
    </p:spTree>
    <p:extLst>
      <p:ext uri="{BB962C8B-B14F-4D97-AF65-F5344CB8AC3E}">
        <p14:creationId xmlns:p14="http://schemas.microsoft.com/office/powerpoint/2010/main" val="3825487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F448-4738-4023-AED1-69DA3FE2010C}"/>
              </a:ext>
            </a:extLst>
          </p:cNvPr>
          <p:cNvSpPr>
            <a:spLocks noGrp="1"/>
          </p:cNvSpPr>
          <p:nvPr>
            <p:ph type="title"/>
          </p:nvPr>
        </p:nvSpPr>
        <p:spPr>
          <a:xfrm>
            <a:off x="293749" y="353245"/>
            <a:ext cx="11555418" cy="756707"/>
          </a:xfrm>
        </p:spPr>
        <p:txBody>
          <a:bodyPr>
            <a:normAutofit/>
          </a:bodyPr>
          <a:lstStyle/>
          <a:p>
            <a:pPr algn="ctr"/>
            <a:r>
              <a:rPr lang="en-US" dirty="0">
                <a:latin typeface="Arial"/>
                <a:ea typeface="MS PGothic"/>
              </a:rPr>
              <a:t>Select ADDITIONAL DOCUMENTATION  </a:t>
            </a:r>
          </a:p>
        </p:txBody>
      </p:sp>
      <p:pic>
        <p:nvPicPr>
          <p:cNvPr id="10" name="Picture 9" descr="A close up of a logo&#10;&#10;Description automatically generated">
            <a:extLst>
              <a:ext uri="{FF2B5EF4-FFF2-40B4-BE49-F238E27FC236}">
                <a16:creationId xmlns:a16="http://schemas.microsoft.com/office/drawing/2014/main" id="{39D1BB52-81CB-4D6F-BBFE-DAF19E0F423D}"/>
              </a:ext>
            </a:extLst>
          </p:cNvPr>
          <p:cNvPicPr>
            <a:picLocks noChangeAspect="1"/>
          </p:cNvPicPr>
          <p:nvPr/>
        </p:nvPicPr>
        <p:blipFill rotWithShape="1">
          <a:blip r:embed="rId2">
            <a:extLst>
              <a:ext uri="{28A0092B-C50C-407E-A947-70E740481C1C}">
                <a14:useLocalDpi xmlns:a14="http://schemas.microsoft.com/office/drawing/2010/main" val="0"/>
              </a:ext>
            </a:extLst>
          </a:blip>
          <a:srcRect l="10119" t="24676" r="59524" b="21267"/>
          <a:stretch/>
        </p:blipFill>
        <p:spPr>
          <a:xfrm>
            <a:off x="9855832" y="6080241"/>
            <a:ext cx="597462" cy="646656"/>
          </a:xfrm>
          <a:prstGeom prst="rect">
            <a:avLst/>
          </a:prstGeom>
        </p:spPr>
      </p:pic>
      <p:sp>
        <p:nvSpPr>
          <p:cNvPr id="4" name="Rectangle 3">
            <a:extLst>
              <a:ext uri="{FF2B5EF4-FFF2-40B4-BE49-F238E27FC236}">
                <a16:creationId xmlns:a16="http://schemas.microsoft.com/office/drawing/2014/main" id="{19A5E041-AA97-428C-8E7C-0B9C978CFE1E}"/>
              </a:ext>
            </a:extLst>
          </p:cNvPr>
          <p:cNvSpPr>
            <a:spLocks noChangeArrowheads="1"/>
          </p:cNvSpPr>
          <p:nvPr/>
        </p:nvSpPr>
        <p:spPr bwMode="auto">
          <a:xfrm>
            <a:off x="0" y="-192360"/>
            <a:ext cx="681597"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100" b="0" i="0" u="none" strike="noStrike" cap="none" normalizeH="0" baseline="0" dirty="0">
                <a:ln>
                  <a:noFill/>
                </a:ln>
                <a:solidFill>
                  <a:srgbClr val="0F1419"/>
                </a:solidFill>
                <a:effectLst/>
                <a:latin typeface="-apple-system"/>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AutoShape 4" descr="Ballot box with check">
            <a:extLst>
              <a:ext uri="{FF2B5EF4-FFF2-40B4-BE49-F238E27FC236}">
                <a16:creationId xmlns:a16="http://schemas.microsoft.com/office/drawing/2014/main" id="{F2ECEDA6-E769-4A35-AFB1-4D910D8E3B59}"/>
              </a:ext>
            </a:extLst>
          </p:cNvPr>
          <p:cNvSpPr>
            <a:spLocks noChangeAspect="1" noChangeArrowheads="1"/>
          </p:cNvSpPr>
          <p:nvPr/>
        </p:nvSpPr>
        <p:spPr bwMode="auto">
          <a:xfrm>
            <a:off x="127000" y="-282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5" descr="Ballot box with check">
            <a:extLst>
              <a:ext uri="{FF2B5EF4-FFF2-40B4-BE49-F238E27FC236}">
                <a16:creationId xmlns:a16="http://schemas.microsoft.com/office/drawing/2014/main" id="{687824C4-4E56-4E20-A784-8099EF711DE7}"/>
              </a:ext>
            </a:extLst>
          </p:cNvPr>
          <p:cNvSpPr>
            <a:spLocks noChangeAspect="1" noChangeArrowheads="1"/>
          </p:cNvSpPr>
          <p:nvPr/>
        </p:nvSpPr>
        <p:spPr bwMode="auto">
          <a:xfrm>
            <a:off x="2649538" y="-282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6">
            <a:extLst>
              <a:ext uri="{FF2B5EF4-FFF2-40B4-BE49-F238E27FC236}">
                <a16:creationId xmlns:a16="http://schemas.microsoft.com/office/drawing/2014/main" id="{43F2E10C-1166-41CF-B97A-3F90B3D44013}"/>
              </a:ext>
            </a:extLst>
          </p:cNvPr>
          <p:cNvSpPr>
            <a:spLocks noChangeArrowheads="1"/>
          </p:cNvSpPr>
          <p:nvPr/>
        </p:nvSpPr>
        <p:spPr bwMode="auto">
          <a:xfrm>
            <a:off x="152400" y="-39960"/>
            <a:ext cx="681597"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100" b="0" i="0" u="none" strike="noStrike" cap="none" normalizeH="0" baseline="0" dirty="0">
                <a:ln>
                  <a:noFill/>
                </a:ln>
                <a:solidFill>
                  <a:srgbClr val="0F1419"/>
                </a:solidFill>
                <a:effectLst/>
                <a:latin typeface="-apple-system"/>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AutoShape 7" descr="Ballot box with check">
            <a:extLst>
              <a:ext uri="{FF2B5EF4-FFF2-40B4-BE49-F238E27FC236}">
                <a16:creationId xmlns:a16="http://schemas.microsoft.com/office/drawing/2014/main" id="{337C5C0E-E4FE-404D-A15F-4ADB0ACFE311}"/>
              </a:ext>
            </a:extLst>
          </p:cNvPr>
          <p:cNvSpPr>
            <a:spLocks noChangeAspect="1" noChangeArrowheads="1"/>
          </p:cNvSpPr>
          <p:nvPr/>
        </p:nvSpPr>
        <p:spPr bwMode="auto">
          <a:xfrm>
            <a:off x="279400" y="-130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8" descr="Ballot box with check">
            <a:extLst>
              <a:ext uri="{FF2B5EF4-FFF2-40B4-BE49-F238E27FC236}">
                <a16:creationId xmlns:a16="http://schemas.microsoft.com/office/drawing/2014/main" id="{F822AA70-496A-46EE-BBF0-45525889646F}"/>
              </a:ext>
            </a:extLst>
          </p:cNvPr>
          <p:cNvSpPr>
            <a:spLocks noChangeAspect="1" noChangeArrowheads="1"/>
          </p:cNvSpPr>
          <p:nvPr/>
        </p:nvSpPr>
        <p:spPr bwMode="auto">
          <a:xfrm>
            <a:off x="2801938" y="-130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10" descr="Ballot box with check">
            <a:extLst>
              <a:ext uri="{FF2B5EF4-FFF2-40B4-BE49-F238E27FC236}">
                <a16:creationId xmlns:a16="http://schemas.microsoft.com/office/drawing/2014/main" id="{142CF58A-4FF9-4B48-9524-3BF9BDB0A53D}"/>
              </a:ext>
            </a:extLst>
          </p:cNvPr>
          <p:cNvSpPr>
            <a:spLocks noChangeAspect="1" noChangeArrowheads="1"/>
          </p:cNvSpPr>
          <p:nvPr/>
        </p:nvSpPr>
        <p:spPr bwMode="auto">
          <a:xfrm>
            <a:off x="4318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11" descr="Ballot box with check">
            <a:extLst>
              <a:ext uri="{FF2B5EF4-FFF2-40B4-BE49-F238E27FC236}">
                <a16:creationId xmlns:a16="http://schemas.microsoft.com/office/drawing/2014/main" id="{38FAF8C5-E6E4-4D05-B3BB-BE0116FF4E10}"/>
              </a:ext>
            </a:extLst>
          </p:cNvPr>
          <p:cNvSpPr>
            <a:spLocks noChangeAspect="1" noChangeArrowheads="1"/>
          </p:cNvSpPr>
          <p:nvPr/>
        </p:nvSpPr>
        <p:spPr bwMode="auto">
          <a:xfrm>
            <a:off x="2954338"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a:extLst>
              <a:ext uri="{FF2B5EF4-FFF2-40B4-BE49-F238E27FC236}">
                <a16:creationId xmlns:a16="http://schemas.microsoft.com/office/drawing/2014/main" id="{1262D0CD-6A48-4E1B-82AA-BE9A6A3C9FBF}"/>
              </a:ext>
            </a:extLst>
          </p:cNvPr>
          <p:cNvGraphicFramePr>
            <a:graphicFrameLocks noGrp="1"/>
          </p:cNvGraphicFramePr>
          <p:nvPr>
            <p:extLst>
              <p:ext uri="{D42A27DB-BD31-4B8C-83A1-F6EECF244321}">
                <p14:modId xmlns:p14="http://schemas.microsoft.com/office/powerpoint/2010/main" val="3249461185"/>
              </p:ext>
            </p:extLst>
          </p:nvPr>
        </p:nvGraphicFramePr>
        <p:xfrm>
          <a:off x="152400" y="1109952"/>
          <a:ext cx="11958319" cy="349758"/>
        </p:xfrm>
        <a:graphic>
          <a:graphicData uri="http://schemas.openxmlformats.org/drawingml/2006/table">
            <a:tbl>
              <a:tblPr bandRow="1">
                <a:tableStyleId>{5C22544A-7EE6-4342-B048-85BDC9FD1C3A}</a:tableStyleId>
              </a:tblPr>
              <a:tblGrid>
                <a:gridCol w="3435858">
                  <a:extLst>
                    <a:ext uri="{9D8B030D-6E8A-4147-A177-3AD203B41FA5}">
                      <a16:colId xmlns:a16="http://schemas.microsoft.com/office/drawing/2014/main" val="287419165"/>
                    </a:ext>
                  </a:extLst>
                </a:gridCol>
                <a:gridCol w="8522461">
                  <a:extLst>
                    <a:ext uri="{9D8B030D-6E8A-4147-A177-3AD203B41FA5}">
                      <a16:colId xmlns:a16="http://schemas.microsoft.com/office/drawing/2014/main" val="2369988761"/>
                    </a:ext>
                  </a:extLst>
                </a:gridCol>
              </a:tblGrid>
              <a:tr h="0">
                <a:tc>
                  <a:txBody>
                    <a:bodyPr/>
                    <a:lstStyle/>
                    <a:p>
                      <a:pPr marL="0" marR="0">
                        <a:lnSpc>
                          <a:spcPct val="107000"/>
                        </a:lnSpc>
                        <a:spcBef>
                          <a:spcPts val="0"/>
                        </a:spcBef>
                        <a:spcAft>
                          <a:spcPts val="800"/>
                        </a:spcAft>
                      </a:pPr>
                      <a:r>
                        <a:rPr lang="en-US" sz="1100" dirty="0">
                          <a:effectLst/>
                        </a:rPr>
                        <a:t>Global partnership for social accountability and establishment of a </a:t>
                      </a:r>
                      <a:r>
                        <a:rPr lang="en-US" sz="1100" dirty="0" err="1">
                          <a:effectLst/>
                        </a:rPr>
                        <a:t>multidonor</a:t>
                      </a:r>
                      <a:r>
                        <a:rPr lang="en-US" sz="1100" dirty="0">
                          <a:effectLst/>
                        </a:rPr>
                        <a:t> trust fund</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100" u="sng" dirty="0">
                          <a:effectLst/>
                          <a:hlinkClick r:id="rId3"/>
                        </a:rPr>
                        <a:t>https://documents.worldbank.org/en/publication/documents-reports/documentdetail/772371468325192991/global-partnership-for-social-accountability-and-establishment-of-a-multidonor-trust-fund</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681868683"/>
                  </a:ext>
                </a:extLst>
              </a:tr>
            </a:tbl>
          </a:graphicData>
        </a:graphic>
      </p:graphicFrame>
      <p:graphicFrame>
        <p:nvGraphicFramePr>
          <p:cNvPr id="5" name="Table 4">
            <a:extLst>
              <a:ext uri="{FF2B5EF4-FFF2-40B4-BE49-F238E27FC236}">
                <a16:creationId xmlns:a16="http://schemas.microsoft.com/office/drawing/2014/main" id="{CA9ED2C2-8BAD-4F3E-8A84-8AFE5157A82A}"/>
              </a:ext>
            </a:extLst>
          </p:cNvPr>
          <p:cNvGraphicFramePr>
            <a:graphicFrameLocks noGrp="1"/>
          </p:cNvGraphicFramePr>
          <p:nvPr>
            <p:extLst>
              <p:ext uri="{D42A27DB-BD31-4B8C-83A1-F6EECF244321}">
                <p14:modId xmlns:p14="http://schemas.microsoft.com/office/powerpoint/2010/main" val="3040138104"/>
              </p:ext>
            </p:extLst>
          </p:nvPr>
        </p:nvGraphicFramePr>
        <p:xfrm>
          <a:off x="152400" y="1459710"/>
          <a:ext cx="11958319" cy="349758"/>
        </p:xfrm>
        <a:graphic>
          <a:graphicData uri="http://schemas.openxmlformats.org/drawingml/2006/table">
            <a:tbl>
              <a:tblPr bandRow="1">
                <a:tableStyleId>{5C22544A-7EE6-4342-B048-85BDC9FD1C3A}</a:tableStyleId>
              </a:tblPr>
              <a:tblGrid>
                <a:gridCol w="3438575">
                  <a:extLst>
                    <a:ext uri="{9D8B030D-6E8A-4147-A177-3AD203B41FA5}">
                      <a16:colId xmlns:a16="http://schemas.microsoft.com/office/drawing/2014/main" val="2997702018"/>
                    </a:ext>
                  </a:extLst>
                </a:gridCol>
                <a:gridCol w="8519744">
                  <a:extLst>
                    <a:ext uri="{9D8B030D-6E8A-4147-A177-3AD203B41FA5}">
                      <a16:colId xmlns:a16="http://schemas.microsoft.com/office/drawing/2014/main" val="3392032579"/>
                    </a:ext>
                  </a:extLst>
                </a:gridCol>
              </a:tblGrid>
              <a:tr h="0">
                <a:tc>
                  <a:txBody>
                    <a:bodyPr/>
                    <a:lstStyle/>
                    <a:p>
                      <a:pPr marL="0" marR="0">
                        <a:lnSpc>
                          <a:spcPct val="107000"/>
                        </a:lnSpc>
                        <a:spcBef>
                          <a:spcPts val="0"/>
                        </a:spcBef>
                        <a:spcAft>
                          <a:spcPts val="800"/>
                        </a:spcAft>
                      </a:pPr>
                      <a:r>
                        <a:rPr lang="en-US" sz="1100">
                          <a:effectLst/>
                        </a:rPr>
                        <a:t>The Global Partnership for Social Accountability : Theory of Action</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100" u="sng" dirty="0">
                          <a:effectLst/>
                          <a:hlinkClick r:id="rId4"/>
                        </a:rPr>
                        <a:t>https://documents.worldbank.org/en/publication/documents-reports/documentdetail/425301607358292998/the-global-partnership-for-social-accountability-theory-of-action</a:t>
                      </a: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143104776"/>
                  </a:ext>
                </a:extLst>
              </a:tr>
            </a:tbl>
          </a:graphicData>
        </a:graphic>
      </p:graphicFrame>
      <p:graphicFrame>
        <p:nvGraphicFramePr>
          <p:cNvPr id="6" name="Table 5">
            <a:extLst>
              <a:ext uri="{FF2B5EF4-FFF2-40B4-BE49-F238E27FC236}">
                <a16:creationId xmlns:a16="http://schemas.microsoft.com/office/drawing/2014/main" id="{73F3EE1D-B09D-4EFB-8CF3-F5CB1BB33806}"/>
              </a:ext>
            </a:extLst>
          </p:cNvPr>
          <p:cNvGraphicFramePr>
            <a:graphicFrameLocks noGrp="1"/>
          </p:cNvGraphicFramePr>
          <p:nvPr>
            <p:extLst>
              <p:ext uri="{D42A27DB-BD31-4B8C-83A1-F6EECF244321}">
                <p14:modId xmlns:p14="http://schemas.microsoft.com/office/powerpoint/2010/main" val="4272794409"/>
              </p:ext>
            </p:extLst>
          </p:nvPr>
        </p:nvGraphicFramePr>
        <p:xfrm>
          <a:off x="152399" y="1809468"/>
          <a:ext cx="11958319" cy="1237679"/>
        </p:xfrm>
        <a:graphic>
          <a:graphicData uri="http://schemas.openxmlformats.org/drawingml/2006/table">
            <a:tbl>
              <a:tblPr bandRow="1">
                <a:tableStyleId>{5C22544A-7EE6-4342-B048-85BDC9FD1C3A}</a:tableStyleId>
              </a:tblPr>
              <a:tblGrid>
                <a:gridCol w="3427358">
                  <a:extLst>
                    <a:ext uri="{9D8B030D-6E8A-4147-A177-3AD203B41FA5}">
                      <a16:colId xmlns:a16="http://schemas.microsoft.com/office/drawing/2014/main" val="1510559436"/>
                    </a:ext>
                  </a:extLst>
                </a:gridCol>
                <a:gridCol w="8530961">
                  <a:extLst>
                    <a:ext uri="{9D8B030D-6E8A-4147-A177-3AD203B41FA5}">
                      <a16:colId xmlns:a16="http://schemas.microsoft.com/office/drawing/2014/main" val="3141703447"/>
                    </a:ext>
                  </a:extLst>
                </a:gridCol>
              </a:tblGrid>
              <a:tr h="0">
                <a:tc>
                  <a:txBody>
                    <a:bodyPr/>
                    <a:lstStyle/>
                    <a:p>
                      <a:pPr marL="0" marR="0">
                        <a:lnSpc>
                          <a:spcPct val="107000"/>
                        </a:lnSpc>
                        <a:spcBef>
                          <a:spcPts val="0"/>
                        </a:spcBef>
                        <a:spcAft>
                          <a:spcPts val="800"/>
                        </a:spcAft>
                      </a:pPr>
                      <a:r>
                        <a:rPr lang="en-US" sz="1100">
                          <a:effectLst/>
                        </a:rPr>
                        <a:t>Citizen Voice and Action for Government Accountability and Improved Services : Maternal, Newborn, Infant and Child Health Services : Final Evaluation Report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100" u="sng">
                          <a:effectLst/>
                          <a:hlinkClick r:id="rId5"/>
                        </a:rPr>
                        <a:t>https://documents.worldbank.org/en/publication/documents-reports/documentdetail/331651607355519716/final-evaluation-report</a:t>
                      </a:r>
                      <a:r>
                        <a:rPr lang="en-US" sz="1100">
                          <a:effectLst/>
                        </a:rPr>
                        <a:t> </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579677678"/>
                  </a:ext>
                </a:extLst>
              </a:tr>
              <a:tr h="0">
                <a:tc>
                  <a:txBody>
                    <a:bodyPr/>
                    <a:lstStyle/>
                    <a:p>
                      <a:pPr marL="0" marR="0">
                        <a:lnSpc>
                          <a:spcPct val="107000"/>
                        </a:lnSpc>
                        <a:spcBef>
                          <a:spcPts val="0"/>
                        </a:spcBef>
                        <a:spcAft>
                          <a:spcPts val="800"/>
                        </a:spcAft>
                      </a:pPr>
                      <a:r>
                        <a:rPr lang="en-US" sz="1100" dirty="0">
                          <a:effectLst/>
                        </a:rPr>
                        <a:t>Reinforcing Social Accountability in Health Services in Sud Kivu and Kongo Central Provinces : Final Evaluation of the GPSA-CODESA Project</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100" u="sng" dirty="0">
                          <a:effectLst/>
                          <a:hlinkClick r:id="rId6"/>
                        </a:rPr>
                        <a:t>https://documents.worldbank.org/en/publication/documents-reports/documentdetail/883991607354429777/final-evaluation-of-the-gpsa-codesa-project</a:t>
                      </a: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769765175"/>
                  </a:ext>
                </a:extLst>
              </a:tr>
            </a:tbl>
          </a:graphicData>
        </a:graphic>
      </p:graphicFrame>
      <p:graphicFrame>
        <p:nvGraphicFramePr>
          <p:cNvPr id="7" name="Table 6">
            <a:extLst>
              <a:ext uri="{FF2B5EF4-FFF2-40B4-BE49-F238E27FC236}">
                <a16:creationId xmlns:a16="http://schemas.microsoft.com/office/drawing/2014/main" id="{DC7D6242-5272-484E-9080-939B9C9C3FBF}"/>
              </a:ext>
            </a:extLst>
          </p:cNvPr>
          <p:cNvGraphicFramePr>
            <a:graphicFrameLocks noGrp="1"/>
          </p:cNvGraphicFramePr>
          <p:nvPr>
            <p:extLst>
              <p:ext uri="{D42A27DB-BD31-4B8C-83A1-F6EECF244321}">
                <p14:modId xmlns:p14="http://schemas.microsoft.com/office/powerpoint/2010/main" val="794445688"/>
              </p:ext>
            </p:extLst>
          </p:nvPr>
        </p:nvGraphicFramePr>
        <p:xfrm>
          <a:off x="152395" y="3074134"/>
          <a:ext cx="11958319" cy="349758"/>
        </p:xfrm>
        <a:graphic>
          <a:graphicData uri="http://schemas.openxmlformats.org/drawingml/2006/table">
            <a:tbl>
              <a:tblPr bandRow="1">
                <a:tableStyleId>{5C22544A-7EE6-4342-B048-85BDC9FD1C3A}</a:tableStyleId>
              </a:tblPr>
              <a:tblGrid>
                <a:gridCol w="3404922">
                  <a:extLst>
                    <a:ext uri="{9D8B030D-6E8A-4147-A177-3AD203B41FA5}">
                      <a16:colId xmlns:a16="http://schemas.microsoft.com/office/drawing/2014/main" val="1785494747"/>
                    </a:ext>
                  </a:extLst>
                </a:gridCol>
                <a:gridCol w="8553397">
                  <a:extLst>
                    <a:ext uri="{9D8B030D-6E8A-4147-A177-3AD203B41FA5}">
                      <a16:colId xmlns:a16="http://schemas.microsoft.com/office/drawing/2014/main" val="3208247288"/>
                    </a:ext>
                  </a:extLst>
                </a:gridCol>
              </a:tblGrid>
              <a:tr h="0">
                <a:tc>
                  <a:txBody>
                    <a:bodyPr/>
                    <a:lstStyle/>
                    <a:p>
                      <a:pPr marL="0" marR="0">
                        <a:lnSpc>
                          <a:spcPct val="107000"/>
                        </a:lnSpc>
                        <a:spcBef>
                          <a:spcPts val="0"/>
                        </a:spcBef>
                        <a:spcAft>
                          <a:spcPts val="800"/>
                        </a:spcAft>
                      </a:pPr>
                      <a:r>
                        <a:rPr lang="en-US" sz="1100">
                          <a:effectLst/>
                        </a:rPr>
                        <a:t>Making the Budget Work for Ghana : Final Evaluation</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100" u="sng" dirty="0">
                          <a:effectLst/>
                          <a:hlinkClick r:id="rId7"/>
                        </a:rPr>
                        <a:t>https://documents.worldbank.org/en/publication/documents-reports/documentdetail/418131607356580690/making-the-budget-work-for-ghana-final-evaluation</a:t>
                      </a: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29340487"/>
                  </a:ext>
                </a:extLst>
              </a:tr>
            </a:tbl>
          </a:graphicData>
        </a:graphic>
      </p:graphicFrame>
      <p:graphicFrame>
        <p:nvGraphicFramePr>
          <p:cNvPr id="11" name="Table 10">
            <a:extLst>
              <a:ext uri="{FF2B5EF4-FFF2-40B4-BE49-F238E27FC236}">
                <a16:creationId xmlns:a16="http://schemas.microsoft.com/office/drawing/2014/main" id="{6931DB29-C58B-4DEB-A0AA-83A34C3A4524}"/>
              </a:ext>
            </a:extLst>
          </p:cNvPr>
          <p:cNvGraphicFramePr>
            <a:graphicFrameLocks noGrp="1"/>
          </p:cNvGraphicFramePr>
          <p:nvPr>
            <p:extLst>
              <p:ext uri="{D42A27DB-BD31-4B8C-83A1-F6EECF244321}">
                <p14:modId xmlns:p14="http://schemas.microsoft.com/office/powerpoint/2010/main" val="903316748"/>
              </p:ext>
            </p:extLst>
          </p:nvPr>
        </p:nvGraphicFramePr>
        <p:xfrm>
          <a:off x="152395" y="3396905"/>
          <a:ext cx="11958319" cy="3465767"/>
        </p:xfrm>
        <a:graphic>
          <a:graphicData uri="http://schemas.openxmlformats.org/drawingml/2006/table">
            <a:tbl>
              <a:tblPr bandRow="1">
                <a:tableStyleId>{5C22544A-7EE6-4342-B048-85BDC9FD1C3A}</a:tableStyleId>
              </a:tblPr>
              <a:tblGrid>
                <a:gridCol w="3393707">
                  <a:extLst>
                    <a:ext uri="{9D8B030D-6E8A-4147-A177-3AD203B41FA5}">
                      <a16:colId xmlns:a16="http://schemas.microsoft.com/office/drawing/2014/main" val="240869203"/>
                    </a:ext>
                  </a:extLst>
                </a:gridCol>
                <a:gridCol w="8564612">
                  <a:extLst>
                    <a:ext uri="{9D8B030D-6E8A-4147-A177-3AD203B41FA5}">
                      <a16:colId xmlns:a16="http://schemas.microsoft.com/office/drawing/2014/main" val="2086096591"/>
                    </a:ext>
                  </a:extLst>
                </a:gridCol>
              </a:tblGrid>
              <a:tr h="0">
                <a:tc>
                  <a:txBody>
                    <a:bodyPr/>
                    <a:lstStyle/>
                    <a:p>
                      <a:pPr marL="0" marR="0" algn="l" defTabSz="914400" rtl="0" eaLnBrk="1" latinLnBrk="0" hangingPunct="1">
                        <a:lnSpc>
                          <a:spcPct val="107000"/>
                        </a:lnSpc>
                        <a:spcBef>
                          <a:spcPts val="0"/>
                        </a:spcBef>
                        <a:spcAft>
                          <a:spcPts val="800"/>
                        </a:spcAft>
                      </a:pPr>
                      <a:r>
                        <a:rPr lang="en-US" sz="1100" kern="1200">
                          <a:solidFill>
                            <a:schemeClr val="dk1"/>
                          </a:solidFill>
                          <a:effectLst/>
                          <a:latin typeface="+mn-lt"/>
                          <a:ea typeface="+mn-ea"/>
                          <a:cs typeface="+mn-cs"/>
                        </a:rPr>
                        <a:t>Creating Space for Social Accountability : The Global Partnership for Social Accountability</a:t>
                      </a:r>
                    </a:p>
                  </a:txBody>
                  <a:tcPr marL="16870" marR="16870" marT="0" marB="0"/>
                </a:tc>
                <a:tc>
                  <a:txBody>
                    <a:bodyPr/>
                    <a:lstStyle/>
                    <a:p>
                      <a:pPr marL="0" marR="0" algn="l" defTabSz="914400" rtl="0" eaLnBrk="1" latinLnBrk="0" hangingPunct="1">
                        <a:lnSpc>
                          <a:spcPct val="107000"/>
                        </a:lnSpc>
                        <a:spcBef>
                          <a:spcPts val="0"/>
                        </a:spcBef>
                        <a:spcAft>
                          <a:spcPts val="800"/>
                        </a:spcAft>
                      </a:pPr>
                      <a:r>
                        <a:rPr lang="en-US" sz="1100" kern="1200">
                          <a:solidFill>
                            <a:schemeClr val="dk1"/>
                          </a:solidFill>
                          <a:effectLst/>
                          <a:latin typeface="+mn-lt"/>
                          <a:ea typeface="+mn-ea"/>
                          <a:cs typeface="+mn-cs"/>
                          <a:hlinkClick r:id="rId8">
                            <a:extLst>
                              <a:ext uri="{A12FA001-AC4F-418D-AE19-62706E023703}">
                                <ahyp:hlinkClr xmlns:ahyp="http://schemas.microsoft.com/office/drawing/2018/hyperlinkcolor" val="tx"/>
                              </a:ext>
                            </a:extLst>
                          </a:hlinkClick>
                        </a:rPr>
                        <a:t>https://documents.worldbank.org/en/publication/documents-reports/documentdetail/438411606889358739/creating-space-for-social-accountability-the-global-partnership-for-social-accountability</a:t>
                      </a:r>
                      <a:r>
                        <a:rPr lang="en-US" sz="1100" kern="1200">
                          <a:solidFill>
                            <a:schemeClr val="dk1"/>
                          </a:solidFill>
                          <a:effectLst/>
                          <a:latin typeface="+mn-lt"/>
                          <a:ea typeface="+mn-ea"/>
                          <a:cs typeface="+mn-cs"/>
                        </a:rPr>
                        <a:t> </a:t>
                      </a:r>
                    </a:p>
                  </a:txBody>
                  <a:tcPr marL="16870" marR="16870" marT="0" marB="0"/>
                </a:tc>
                <a:extLst>
                  <a:ext uri="{0D108BD9-81ED-4DB2-BD59-A6C34878D82A}">
                    <a16:rowId xmlns:a16="http://schemas.microsoft.com/office/drawing/2014/main" val="3975736938"/>
                  </a:ext>
                </a:extLst>
              </a:tr>
              <a:tr h="174558">
                <a:tc>
                  <a:txBody>
                    <a:bodyPr/>
                    <a:lstStyle/>
                    <a:p>
                      <a:pPr marL="0" marR="0" algn="l" defTabSz="914400" rtl="0" eaLnBrk="1" latinLnBrk="0" hangingPunct="1">
                        <a:lnSpc>
                          <a:spcPct val="107000"/>
                        </a:lnSpc>
                        <a:spcBef>
                          <a:spcPts val="0"/>
                        </a:spcBef>
                        <a:spcAft>
                          <a:spcPts val="800"/>
                        </a:spcAft>
                      </a:pPr>
                      <a:r>
                        <a:rPr lang="en-US" sz="1100" kern="1200">
                          <a:solidFill>
                            <a:schemeClr val="dk1"/>
                          </a:solidFill>
                          <a:effectLst/>
                          <a:latin typeface="+mn-lt"/>
                          <a:ea typeface="+mn-ea"/>
                          <a:cs typeface="+mn-cs"/>
                        </a:rPr>
                        <a:t>Adaptive Learning</a:t>
                      </a:r>
                    </a:p>
                  </a:txBody>
                  <a:tcPr marL="16870" marR="16870" marT="0" marB="0"/>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effectLst/>
                          <a:latin typeface="+mn-lt"/>
                          <a:ea typeface="+mn-ea"/>
                          <a:cs typeface="+mn-cs"/>
                          <a:hlinkClick r:id="rId9">
                            <a:extLst>
                              <a:ext uri="{A12FA001-AC4F-418D-AE19-62706E023703}">
                                <ahyp:hlinkClr xmlns:ahyp="http://schemas.microsoft.com/office/drawing/2018/hyperlinkcolor" val="tx"/>
                              </a:ext>
                            </a:extLst>
                          </a:hlinkClick>
                        </a:rPr>
                        <a:t>https://documents.worldbank.org/en/publication/documents-reports/documentdetail/714911606890716555/adaptive-learning</a:t>
                      </a:r>
                      <a:r>
                        <a:rPr lang="en-US" sz="1100" kern="1200" dirty="0">
                          <a:solidFill>
                            <a:schemeClr val="dk1"/>
                          </a:solidFill>
                          <a:effectLst/>
                          <a:latin typeface="+mn-lt"/>
                          <a:ea typeface="+mn-ea"/>
                          <a:cs typeface="+mn-cs"/>
                        </a:rPr>
                        <a:t> </a:t>
                      </a:r>
                    </a:p>
                  </a:txBody>
                  <a:tcPr marL="16870" marR="16870" marT="0" marB="0"/>
                </a:tc>
                <a:extLst>
                  <a:ext uri="{0D108BD9-81ED-4DB2-BD59-A6C34878D82A}">
                    <a16:rowId xmlns:a16="http://schemas.microsoft.com/office/drawing/2014/main" val="307677761"/>
                  </a:ext>
                </a:extLst>
              </a:tr>
              <a:tr h="218685">
                <a:tc>
                  <a:txBody>
                    <a:bodyPr/>
                    <a:lstStyle/>
                    <a:p>
                      <a:pPr marL="0" marR="0" algn="l" defTabSz="914400" rtl="0" eaLnBrk="1" latinLnBrk="0" hangingPunct="1">
                        <a:lnSpc>
                          <a:spcPct val="107000"/>
                        </a:lnSpc>
                        <a:spcBef>
                          <a:spcPts val="0"/>
                        </a:spcBef>
                        <a:spcAft>
                          <a:spcPts val="800"/>
                        </a:spcAft>
                      </a:pPr>
                      <a:r>
                        <a:rPr lang="en-US" sz="1100" kern="1200">
                          <a:solidFill>
                            <a:schemeClr val="dk1"/>
                          </a:solidFill>
                          <a:effectLst/>
                          <a:latin typeface="+mn-lt"/>
                          <a:ea typeface="+mn-ea"/>
                          <a:cs typeface="+mn-cs"/>
                        </a:rPr>
                        <a:t>What Next for Strategic Social Accountability?</a:t>
                      </a:r>
                    </a:p>
                  </a:txBody>
                  <a:tcPr marL="16870" marR="16870" marT="0" marB="0"/>
                </a:tc>
                <a:tc>
                  <a:txBody>
                    <a:bodyPr/>
                    <a:lstStyle/>
                    <a:p>
                      <a:pPr marL="0" marR="0" algn="l" defTabSz="914400" rtl="0" eaLnBrk="1" latinLnBrk="0" hangingPunct="1">
                        <a:lnSpc>
                          <a:spcPct val="107000"/>
                        </a:lnSpc>
                        <a:spcBef>
                          <a:spcPts val="0"/>
                        </a:spcBef>
                        <a:spcAft>
                          <a:spcPts val="800"/>
                        </a:spcAft>
                      </a:pPr>
                      <a:r>
                        <a:rPr lang="en-US" sz="1100" kern="1200">
                          <a:solidFill>
                            <a:schemeClr val="dk1"/>
                          </a:solidFill>
                          <a:effectLst/>
                          <a:latin typeface="+mn-lt"/>
                          <a:ea typeface="+mn-ea"/>
                          <a:cs typeface="+mn-cs"/>
                          <a:hlinkClick r:id="rId10">
                            <a:extLst>
                              <a:ext uri="{A12FA001-AC4F-418D-AE19-62706E023703}">
                                <ahyp:hlinkClr xmlns:ahyp="http://schemas.microsoft.com/office/drawing/2018/hyperlinkcolor" val="tx"/>
                              </a:ext>
                            </a:extLst>
                          </a:hlinkClick>
                        </a:rPr>
                        <a:t>https://documents.worldbank.org/en/publication/documents-reports/documentdetail/512441606890568737/what-next-for-strategic-social-accountability</a:t>
                      </a:r>
                      <a:r>
                        <a:rPr lang="en-US" sz="1100" kern="1200">
                          <a:solidFill>
                            <a:schemeClr val="dk1"/>
                          </a:solidFill>
                          <a:effectLst/>
                          <a:latin typeface="+mn-lt"/>
                          <a:ea typeface="+mn-ea"/>
                          <a:cs typeface="+mn-cs"/>
                        </a:rPr>
                        <a:t> </a:t>
                      </a:r>
                    </a:p>
                  </a:txBody>
                  <a:tcPr marL="16870" marR="16870" marT="0" marB="0"/>
                </a:tc>
                <a:extLst>
                  <a:ext uri="{0D108BD9-81ED-4DB2-BD59-A6C34878D82A}">
                    <a16:rowId xmlns:a16="http://schemas.microsoft.com/office/drawing/2014/main" val="3037958768"/>
                  </a:ext>
                </a:extLst>
              </a:tr>
              <a:tr h="218685">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effectLst/>
                          <a:latin typeface="+mn-lt"/>
                          <a:ea typeface="+mn-ea"/>
                          <a:cs typeface="+mn-cs"/>
                        </a:rPr>
                        <a:t>Supporting Politically Smart Social Accountability</a:t>
                      </a:r>
                    </a:p>
                  </a:txBody>
                  <a:tcPr marL="16870" marR="16870" marT="0" marB="0"/>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effectLst/>
                          <a:latin typeface="+mn-lt"/>
                          <a:ea typeface="+mn-ea"/>
                          <a:cs typeface="+mn-cs"/>
                          <a:hlinkClick r:id="rId11">
                            <a:extLst>
                              <a:ext uri="{A12FA001-AC4F-418D-AE19-62706E023703}">
                                <ahyp:hlinkClr xmlns:ahyp="http://schemas.microsoft.com/office/drawing/2018/hyperlinkcolor" val="tx"/>
                              </a:ext>
                            </a:extLst>
                          </a:hlinkClick>
                        </a:rPr>
                        <a:t>https://documents.worldbank.org/en/publication/documents-reports/documentdetail/298621606889355029/supporting-politically-smart-social-accountability</a:t>
                      </a:r>
                      <a:r>
                        <a:rPr lang="en-US" sz="1100" kern="1200" dirty="0">
                          <a:solidFill>
                            <a:schemeClr val="dk1"/>
                          </a:solidFill>
                          <a:effectLst/>
                          <a:latin typeface="+mn-lt"/>
                          <a:ea typeface="+mn-ea"/>
                          <a:cs typeface="+mn-cs"/>
                        </a:rPr>
                        <a:t> </a:t>
                      </a:r>
                    </a:p>
                  </a:txBody>
                  <a:tcPr marL="16870" marR="16870" marT="0" marB="0"/>
                </a:tc>
                <a:extLst>
                  <a:ext uri="{0D108BD9-81ED-4DB2-BD59-A6C34878D82A}">
                    <a16:rowId xmlns:a16="http://schemas.microsoft.com/office/drawing/2014/main" val="3691286010"/>
                  </a:ext>
                </a:extLst>
              </a:tr>
              <a:tr h="218685">
                <a:tc>
                  <a:txBody>
                    <a:bodyPr/>
                    <a:lstStyle/>
                    <a:p>
                      <a:pPr marL="0" marR="0" algn="l" defTabSz="914400" rtl="0" eaLnBrk="1" latinLnBrk="0" hangingPunct="1">
                        <a:lnSpc>
                          <a:spcPct val="107000"/>
                        </a:lnSpc>
                        <a:spcBef>
                          <a:spcPts val="0"/>
                        </a:spcBef>
                        <a:spcAft>
                          <a:spcPts val="800"/>
                        </a:spcAft>
                      </a:pPr>
                      <a:r>
                        <a:rPr lang="en-US" sz="1100" kern="1200">
                          <a:solidFill>
                            <a:schemeClr val="dk1"/>
                          </a:solidFill>
                          <a:effectLst/>
                          <a:latin typeface="+mn-lt"/>
                          <a:ea typeface="+mn-ea"/>
                          <a:cs typeface="+mn-cs"/>
                        </a:rPr>
                        <a:t>How are GPSA’s Partners Thinking About Scale and Trying to Achieve It?</a:t>
                      </a:r>
                    </a:p>
                  </a:txBody>
                  <a:tcPr marL="16870" marR="16870" marT="0" marB="0"/>
                </a:tc>
                <a:tc>
                  <a:txBody>
                    <a:bodyPr/>
                    <a:lstStyle/>
                    <a:p>
                      <a:pPr marL="0" marR="0" algn="l" defTabSz="914400" rtl="0" eaLnBrk="1" latinLnBrk="0" hangingPunct="1">
                        <a:lnSpc>
                          <a:spcPct val="107000"/>
                        </a:lnSpc>
                        <a:spcBef>
                          <a:spcPts val="0"/>
                        </a:spcBef>
                        <a:spcAft>
                          <a:spcPts val="800"/>
                        </a:spcAft>
                      </a:pPr>
                      <a:r>
                        <a:rPr lang="en-US" sz="1100" kern="1200">
                          <a:solidFill>
                            <a:schemeClr val="dk1"/>
                          </a:solidFill>
                          <a:effectLst/>
                          <a:latin typeface="+mn-lt"/>
                          <a:ea typeface="+mn-ea"/>
                          <a:cs typeface="+mn-cs"/>
                          <a:hlinkClick r:id="rId12">
                            <a:extLst>
                              <a:ext uri="{A12FA001-AC4F-418D-AE19-62706E023703}">
                                <ahyp:hlinkClr xmlns:ahyp="http://schemas.microsoft.com/office/drawing/2018/hyperlinkcolor" val="tx"/>
                              </a:ext>
                            </a:extLst>
                          </a:hlinkClick>
                        </a:rPr>
                        <a:t>https://documents.worldbank.org/en/publication/documents-reports/documentdetail/654161606890404650/how-are-gpsa-s-partners-thinking-about-scale-and-trying-to-achieve-it</a:t>
                      </a:r>
                      <a:r>
                        <a:rPr lang="en-US" sz="1100" kern="1200">
                          <a:solidFill>
                            <a:schemeClr val="dk1"/>
                          </a:solidFill>
                          <a:effectLst/>
                          <a:latin typeface="+mn-lt"/>
                          <a:ea typeface="+mn-ea"/>
                          <a:cs typeface="+mn-cs"/>
                        </a:rPr>
                        <a:t> </a:t>
                      </a:r>
                    </a:p>
                  </a:txBody>
                  <a:tcPr marL="16870" marR="16870" marT="0" marB="0"/>
                </a:tc>
                <a:extLst>
                  <a:ext uri="{0D108BD9-81ED-4DB2-BD59-A6C34878D82A}">
                    <a16:rowId xmlns:a16="http://schemas.microsoft.com/office/drawing/2014/main" val="23978556"/>
                  </a:ext>
                </a:extLst>
              </a:tr>
              <a:tr h="262813">
                <a:tc>
                  <a:txBody>
                    <a:bodyPr/>
                    <a:lstStyle/>
                    <a:p>
                      <a:pPr marL="0" marR="0" algn="l" defTabSz="914400" rtl="0" eaLnBrk="1" latinLnBrk="0" hangingPunct="1">
                        <a:lnSpc>
                          <a:spcPct val="107000"/>
                        </a:lnSpc>
                        <a:spcBef>
                          <a:spcPts val="0"/>
                        </a:spcBef>
                        <a:spcAft>
                          <a:spcPts val="800"/>
                        </a:spcAft>
                      </a:pPr>
                      <a:r>
                        <a:rPr lang="en-US" sz="1100" kern="1200">
                          <a:solidFill>
                            <a:schemeClr val="dk1"/>
                          </a:solidFill>
                          <a:effectLst/>
                          <a:latin typeface="+mn-lt"/>
                          <a:ea typeface="+mn-ea"/>
                          <a:cs typeface="+mn-cs"/>
                        </a:rPr>
                        <a:t>The Learning Crisis and Its Solutions : Lessons from Social Accountability for Education</a:t>
                      </a:r>
                    </a:p>
                  </a:txBody>
                  <a:tcPr marL="16870" marR="16870" marT="0" marB="0"/>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effectLst/>
                          <a:latin typeface="+mn-lt"/>
                          <a:ea typeface="+mn-ea"/>
                          <a:cs typeface="+mn-cs"/>
                          <a:hlinkClick r:id="rId13">
                            <a:extLst>
                              <a:ext uri="{A12FA001-AC4F-418D-AE19-62706E023703}">
                                <ahyp:hlinkClr xmlns:ahyp="http://schemas.microsoft.com/office/drawing/2018/hyperlinkcolor" val="tx"/>
                              </a:ext>
                            </a:extLst>
                          </a:hlinkClick>
                        </a:rPr>
                        <a:t>https://documents.worldbank.org/en/publication/documents-reports/documentdetail/468311606905286817/the-learning-crisis-and-its-solutions-lessons-from-social-accountability-for-education</a:t>
                      </a:r>
                      <a:r>
                        <a:rPr lang="en-US" sz="1100" kern="1200" dirty="0">
                          <a:solidFill>
                            <a:schemeClr val="dk1"/>
                          </a:solidFill>
                          <a:effectLst/>
                          <a:latin typeface="+mn-lt"/>
                          <a:ea typeface="+mn-ea"/>
                          <a:cs typeface="+mn-cs"/>
                        </a:rPr>
                        <a:t> </a:t>
                      </a:r>
                    </a:p>
                  </a:txBody>
                  <a:tcPr marL="16870" marR="16870" marT="0" marB="0"/>
                </a:tc>
                <a:extLst>
                  <a:ext uri="{0D108BD9-81ED-4DB2-BD59-A6C34878D82A}">
                    <a16:rowId xmlns:a16="http://schemas.microsoft.com/office/drawing/2014/main" val="788856089"/>
                  </a:ext>
                </a:extLst>
              </a:tr>
              <a:tr h="306940">
                <a:tc>
                  <a:txBody>
                    <a:bodyPr/>
                    <a:lstStyle/>
                    <a:p>
                      <a:pPr marL="0" marR="0" algn="l" defTabSz="914400" rtl="0" eaLnBrk="1" latinLnBrk="0" hangingPunct="1">
                        <a:lnSpc>
                          <a:spcPct val="107000"/>
                        </a:lnSpc>
                        <a:spcBef>
                          <a:spcPts val="0"/>
                        </a:spcBef>
                        <a:spcAft>
                          <a:spcPts val="800"/>
                        </a:spcAft>
                      </a:pPr>
                      <a:r>
                        <a:rPr lang="en-US" sz="1100" kern="1200">
                          <a:solidFill>
                            <a:schemeClr val="dk1"/>
                          </a:solidFill>
                          <a:effectLst/>
                          <a:latin typeface="+mn-lt"/>
                          <a:ea typeface="+mn-ea"/>
                          <a:cs typeface="+mn-cs"/>
                        </a:rPr>
                        <a:t>Aligning Actors for Learning : The Evolution of Social Accountability in the Dominican Republic’s Education Sector</a:t>
                      </a:r>
                    </a:p>
                  </a:txBody>
                  <a:tcPr marL="16870" marR="16870" marT="0" marB="0"/>
                </a:tc>
                <a:tc>
                  <a:txBody>
                    <a:bodyPr/>
                    <a:lstStyle/>
                    <a:p>
                      <a:pPr marL="0" marR="0" algn="l" defTabSz="914400" rtl="0" eaLnBrk="1" latinLnBrk="0" hangingPunct="1">
                        <a:lnSpc>
                          <a:spcPct val="107000"/>
                        </a:lnSpc>
                        <a:spcBef>
                          <a:spcPts val="0"/>
                        </a:spcBef>
                        <a:spcAft>
                          <a:spcPts val="800"/>
                        </a:spcAft>
                      </a:pPr>
                      <a:r>
                        <a:rPr lang="en-US" sz="1100" kern="1200">
                          <a:solidFill>
                            <a:schemeClr val="dk1"/>
                          </a:solidFill>
                          <a:effectLst/>
                          <a:latin typeface="+mn-lt"/>
                          <a:ea typeface="+mn-ea"/>
                          <a:cs typeface="+mn-cs"/>
                          <a:hlinkClick r:id="rId14">
                            <a:extLst>
                              <a:ext uri="{A12FA001-AC4F-418D-AE19-62706E023703}">
                                <ahyp:hlinkClr xmlns:ahyp="http://schemas.microsoft.com/office/drawing/2018/hyperlinkcolor" val="tx"/>
                              </a:ext>
                            </a:extLst>
                          </a:hlinkClick>
                        </a:rPr>
                        <a:t>https://documents.worldbank.org/en/publication/documents-reports/documentdetail/462891606909232662/aligning-actors-for-learning-the-evolution-of-social-accountability-in-the-dominican-republic-s-education-sector</a:t>
                      </a:r>
                      <a:r>
                        <a:rPr lang="en-US" sz="1100" kern="1200">
                          <a:solidFill>
                            <a:schemeClr val="dk1"/>
                          </a:solidFill>
                          <a:effectLst/>
                          <a:latin typeface="+mn-lt"/>
                          <a:ea typeface="+mn-ea"/>
                          <a:cs typeface="+mn-cs"/>
                        </a:rPr>
                        <a:t> </a:t>
                      </a:r>
                    </a:p>
                  </a:txBody>
                  <a:tcPr marL="16870" marR="16870" marT="0" marB="0"/>
                </a:tc>
                <a:extLst>
                  <a:ext uri="{0D108BD9-81ED-4DB2-BD59-A6C34878D82A}">
                    <a16:rowId xmlns:a16="http://schemas.microsoft.com/office/drawing/2014/main" val="3933724102"/>
                  </a:ext>
                </a:extLst>
              </a:tr>
              <a:tr h="262813">
                <a:tc>
                  <a:txBody>
                    <a:bodyPr/>
                    <a:lstStyle/>
                    <a:p>
                      <a:pPr marL="0" marR="0" algn="l" defTabSz="914400" rtl="0" eaLnBrk="1" latinLnBrk="0" hangingPunct="1">
                        <a:lnSpc>
                          <a:spcPct val="107000"/>
                        </a:lnSpc>
                        <a:spcBef>
                          <a:spcPts val="0"/>
                        </a:spcBef>
                        <a:spcAft>
                          <a:spcPts val="800"/>
                        </a:spcAft>
                      </a:pPr>
                      <a:r>
                        <a:rPr lang="en-US" sz="1100" kern="1200">
                          <a:solidFill>
                            <a:schemeClr val="dk1"/>
                          </a:solidFill>
                          <a:effectLst/>
                          <a:latin typeface="+mn-lt"/>
                          <a:ea typeface="+mn-ea"/>
                          <a:cs typeface="+mn-cs"/>
                        </a:rPr>
                        <a:t>Capacity and Implementation Support Area : Portfolio Performance Review</a:t>
                      </a:r>
                    </a:p>
                  </a:txBody>
                  <a:tcPr marL="16870" marR="16870" marT="0" marB="0"/>
                </a:tc>
                <a:tc>
                  <a:txBody>
                    <a:bodyPr/>
                    <a:lstStyle/>
                    <a:p>
                      <a:pPr marL="0" marR="0" algn="l" defTabSz="914400" rtl="0" eaLnBrk="1" latinLnBrk="0" hangingPunct="1">
                        <a:lnSpc>
                          <a:spcPct val="107000"/>
                        </a:lnSpc>
                        <a:spcBef>
                          <a:spcPts val="0"/>
                        </a:spcBef>
                        <a:spcAft>
                          <a:spcPts val="800"/>
                        </a:spcAft>
                      </a:pPr>
                      <a:r>
                        <a:rPr lang="en-US" sz="1100" kern="1200">
                          <a:solidFill>
                            <a:schemeClr val="dk1"/>
                          </a:solidFill>
                          <a:effectLst/>
                          <a:latin typeface="+mn-lt"/>
                          <a:ea typeface="+mn-ea"/>
                          <a:cs typeface="+mn-cs"/>
                          <a:hlinkClick r:id="rId15">
                            <a:extLst>
                              <a:ext uri="{A12FA001-AC4F-418D-AE19-62706E023703}">
                                <ahyp:hlinkClr xmlns:ahyp="http://schemas.microsoft.com/office/drawing/2018/hyperlinkcolor" val="tx"/>
                              </a:ext>
                            </a:extLst>
                          </a:hlinkClick>
                        </a:rPr>
                        <a:t>https://documents.worldbank.org/en/publication/documents-reports/documentdetail/893741606909911810/capacity-and-implementation-support-area-portfolio-performance-review</a:t>
                      </a:r>
                      <a:r>
                        <a:rPr lang="en-US" sz="1100" kern="1200">
                          <a:solidFill>
                            <a:schemeClr val="dk1"/>
                          </a:solidFill>
                          <a:effectLst/>
                          <a:latin typeface="+mn-lt"/>
                          <a:ea typeface="+mn-ea"/>
                          <a:cs typeface="+mn-cs"/>
                        </a:rPr>
                        <a:t> </a:t>
                      </a:r>
                    </a:p>
                  </a:txBody>
                  <a:tcPr marL="16870" marR="16870" marT="0" marB="0"/>
                </a:tc>
                <a:extLst>
                  <a:ext uri="{0D108BD9-81ED-4DB2-BD59-A6C34878D82A}">
                    <a16:rowId xmlns:a16="http://schemas.microsoft.com/office/drawing/2014/main" val="4059984486"/>
                  </a:ext>
                </a:extLst>
              </a:tr>
              <a:tr h="218685">
                <a:tc>
                  <a:txBody>
                    <a:bodyPr/>
                    <a:lstStyle/>
                    <a:p>
                      <a:pPr marL="0" marR="0" algn="l" defTabSz="914400" rtl="0" eaLnBrk="1" latinLnBrk="0" hangingPunct="1">
                        <a:lnSpc>
                          <a:spcPct val="107000"/>
                        </a:lnSpc>
                        <a:spcBef>
                          <a:spcPts val="0"/>
                        </a:spcBef>
                        <a:spcAft>
                          <a:spcPts val="800"/>
                        </a:spcAft>
                      </a:pPr>
                      <a:r>
                        <a:rPr lang="en-US" sz="1100" kern="1200">
                          <a:solidFill>
                            <a:schemeClr val="dk1"/>
                          </a:solidFill>
                          <a:effectLst/>
                          <a:latin typeface="+mn-lt"/>
                          <a:ea typeface="+mn-ea"/>
                          <a:cs typeface="+mn-cs"/>
                        </a:rPr>
                        <a:t>Integrating Adaptive Learning in Grant-Making : The Case of the GPSA</a:t>
                      </a:r>
                    </a:p>
                  </a:txBody>
                  <a:tcPr marL="16870" marR="16870" marT="0" marB="0"/>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effectLst/>
                          <a:latin typeface="+mn-lt"/>
                          <a:ea typeface="+mn-ea"/>
                          <a:cs typeface="+mn-cs"/>
                          <a:hlinkClick r:id="rId16">
                            <a:extLst>
                              <a:ext uri="{A12FA001-AC4F-418D-AE19-62706E023703}">
                                <ahyp:hlinkClr xmlns:ahyp="http://schemas.microsoft.com/office/drawing/2018/hyperlinkcolor" val="tx"/>
                              </a:ext>
                            </a:extLst>
                          </a:hlinkClick>
                        </a:rPr>
                        <a:t>https://documents.worldbank.org/en/publication/documents-reports/documentdetail/116071606910702575/integrating-adaptive-learning-in-grant-making-the-case-of-the-gpsa</a:t>
                      </a:r>
                      <a:r>
                        <a:rPr lang="en-US" sz="1100" kern="1200" dirty="0">
                          <a:solidFill>
                            <a:schemeClr val="dk1"/>
                          </a:solidFill>
                          <a:effectLst/>
                          <a:latin typeface="+mn-lt"/>
                          <a:ea typeface="+mn-ea"/>
                          <a:cs typeface="+mn-cs"/>
                        </a:rPr>
                        <a:t> </a:t>
                      </a:r>
                    </a:p>
                  </a:txBody>
                  <a:tcPr marL="16870" marR="16870" marT="0" marB="0"/>
                </a:tc>
                <a:extLst>
                  <a:ext uri="{0D108BD9-81ED-4DB2-BD59-A6C34878D82A}">
                    <a16:rowId xmlns:a16="http://schemas.microsoft.com/office/drawing/2014/main" val="3784562030"/>
                  </a:ext>
                </a:extLst>
              </a:tr>
              <a:tr h="262813">
                <a:tc>
                  <a:txBody>
                    <a:bodyPr/>
                    <a:lstStyle/>
                    <a:p>
                      <a:pPr marL="0" marR="0" algn="l" defTabSz="914400" rtl="0" eaLnBrk="1" latinLnBrk="0" hangingPunct="1">
                        <a:lnSpc>
                          <a:spcPct val="107000"/>
                        </a:lnSpc>
                        <a:spcBef>
                          <a:spcPts val="0"/>
                        </a:spcBef>
                        <a:spcAft>
                          <a:spcPts val="800"/>
                        </a:spcAft>
                      </a:pPr>
                      <a:r>
                        <a:rPr lang="en-US" sz="1100" kern="1200">
                          <a:solidFill>
                            <a:schemeClr val="dk1"/>
                          </a:solidFill>
                          <a:effectLst/>
                          <a:latin typeface="+mn-lt"/>
                          <a:ea typeface="+mn-ea"/>
                          <a:cs typeface="+mn-cs"/>
                        </a:rPr>
                        <a:t>How Social Accountability Strengthens Cross-Sector Initiatives to Deliver Quality Health Services?</a:t>
                      </a:r>
                    </a:p>
                  </a:txBody>
                  <a:tcPr marL="16870" marR="16870" marT="0" marB="0"/>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effectLst/>
                          <a:latin typeface="+mn-lt"/>
                          <a:ea typeface="+mn-ea"/>
                          <a:cs typeface="+mn-cs"/>
                          <a:hlinkClick r:id="rId17">
                            <a:extLst>
                              <a:ext uri="{A12FA001-AC4F-418D-AE19-62706E023703}">
                                <ahyp:hlinkClr xmlns:ahyp="http://schemas.microsoft.com/office/drawing/2018/hyperlinkcolor" val="tx"/>
                              </a:ext>
                            </a:extLst>
                          </a:hlinkClick>
                        </a:rPr>
                        <a:t>https://documents.worldbank.org/en/publication/documents-reports/documentdetail/600891606911830725/how-social-accountability-strengthens-cross-sector-initiatives-to-deliver-quality-health-services</a:t>
                      </a:r>
                      <a:r>
                        <a:rPr lang="en-US" sz="1100" kern="1200" dirty="0">
                          <a:solidFill>
                            <a:schemeClr val="dk1"/>
                          </a:solidFill>
                          <a:effectLst/>
                          <a:latin typeface="+mn-lt"/>
                          <a:ea typeface="+mn-ea"/>
                          <a:cs typeface="+mn-cs"/>
                        </a:rPr>
                        <a:t> </a:t>
                      </a:r>
                    </a:p>
                  </a:txBody>
                  <a:tcPr marL="16870" marR="16870" marT="0" marB="0"/>
                </a:tc>
                <a:extLst>
                  <a:ext uri="{0D108BD9-81ED-4DB2-BD59-A6C34878D82A}">
                    <a16:rowId xmlns:a16="http://schemas.microsoft.com/office/drawing/2014/main" val="467322223"/>
                  </a:ext>
                </a:extLst>
              </a:tr>
            </a:tbl>
          </a:graphicData>
        </a:graphic>
      </p:graphicFrame>
    </p:spTree>
    <p:extLst>
      <p:ext uri="{BB962C8B-B14F-4D97-AF65-F5344CB8AC3E}">
        <p14:creationId xmlns:p14="http://schemas.microsoft.com/office/powerpoint/2010/main" val="116268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8FCF8BDB-1CCA-4054-AD11-A378E4DC5450}"/>
              </a:ext>
            </a:extLst>
          </p:cNvPr>
          <p:cNvPicPr>
            <a:picLocks noChangeAspect="1"/>
          </p:cNvPicPr>
          <p:nvPr/>
        </p:nvPicPr>
        <p:blipFill rotWithShape="1">
          <a:blip r:embed="rId3">
            <a:extLst>
              <a:ext uri="{28A0092B-C50C-407E-A947-70E740481C1C}">
                <a14:useLocalDpi xmlns:a14="http://schemas.microsoft.com/office/drawing/2010/main" val="0"/>
              </a:ext>
            </a:extLst>
          </a:blip>
          <a:srcRect l="20581" t="19070" r="22210" b="6822"/>
          <a:stretch/>
        </p:blipFill>
        <p:spPr>
          <a:xfrm>
            <a:off x="3173971" y="154172"/>
            <a:ext cx="8988651" cy="6549655"/>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5AA971C8-0DFC-464E-84B1-B8807B98D013}"/>
              </a:ext>
            </a:extLst>
          </p:cNvPr>
          <p:cNvPicPr>
            <a:picLocks noChangeAspect="1"/>
          </p:cNvPicPr>
          <p:nvPr/>
        </p:nvPicPr>
        <p:blipFill rotWithShape="1">
          <a:blip r:embed="rId4">
            <a:extLst>
              <a:ext uri="{28A0092B-C50C-407E-A947-70E740481C1C}">
                <a14:useLocalDpi xmlns:a14="http://schemas.microsoft.com/office/drawing/2010/main" val="0"/>
              </a:ext>
            </a:extLst>
          </a:blip>
          <a:srcRect l="19758" t="68333" r="62397" b="20311"/>
          <a:stretch/>
        </p:blipFill>
        <p:spPr>
          <a:xfrm>
            <a:off x="29378" y="5690275"/>
            <a:ext cx="2831336" cy="1013552"/>
          </a:xfrm>
          <a:prstGeom prst="rect">
            <a:avLst/>
          </a:prstGeom>
        </p:spPr>
      </p:pic>
    </p:spTree>
    <p:extLst>
      <p:ext uri="{BB962C8B-B14F-4D97-AF65-F5344CB8AC3E}">
        <p14:creationId xmlns:p14="http://schemas.microsoft.com/office/powerpoint/2010/main" val="148486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6DAC5E1A-A3F0-4C79-84DF-B51E9645E48C}"/>
              </a:ext>
            </a:extLst>
          </p:cNvPr>
          <p:cNvPicPr>
            <a:picLocks noChangeAspect="1"/>
          </p:cNvPicPr>
          <p:nvPr/>
        </p:nvPicPr>
        <p:blipFill rotWithShape="1">
          <a:blip r:embed="rId3">
            <a:extLst>
              <a:ext uri="{28A0092B-C50C-407E-A947-70E740481C1C}">
                <a14:useLocalDpi xmlns:a14="http://schemas.microsoft.com/office/drawing/2010/main" val="0"/>
              </a:ext>
            </a:extLst>
          </a:blip>
          <a:srcRect l="17529" t="18140" r="19157" b="13953"/>
          <a:stretch/>
        </p:blipFill>
        <p:spPr>
          <a:xfrm>
            <a:off x="692919" y="621173"/>
            <a:ext cx="10045581" cy="6060558"/>
          </a:xfrm>
          <a:prstGeom prst="rect">
            <a:avLst/>
          </a:prstGeom>
        </p:spPr>
      </p:pic>
    </p:spTree>
    <p:extLst>
      <p:ext uri="{BB962C8B-B14F-4D97-AF65-F5344CB8AC3E}">
        <p14:creationId xmlns:p14="http://schemas.microsoft.com/office/powerpoint/2010/main" val="425155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F448-4738-4023-AED1-69DA3FE2010C}"/>
              </a:ext>
            </a:extLst>
          </p:cNvPr>
          <p:cNvSpPr>
            <a:spLocks noGrp="1"/>
          </p:cNvSpPr>
          <p:nvPr>
            <p:ph type="title"/>
          </p:nvPr>
        </p:nvSpPr>
        <p:spPr>
          <a:xfrm>
            <a:off x="454647" y="203656"/>
            <a:ext cx="11282705" cy="756707"/>
          </a:xfrm>
        </p:spPr>
        <p:txBody>
          <a:bodyPr>
            <a:normAutofit/>
          </a:bodyPr>
          <a:lstStyle/>
          <a:p>
            <a:pPr algn="ctr"/>
            <a:r>
              <a:rPr lang="en-US" dirty="0">
                <a:latin typeface="Arial"/>
                <a:ea typeface="MS PGothic"/>
              </a:rPr>
              <a:t>Formal starting point (2012)</a:t>
            </a:r>
          </a:p>
        </p:txBody>
      </p:sp>
      <p:pic>
        <p:nvPicPr>
          <p:cNvPr id="10" name="Picture 9" descr="A close up of a logo&#10;&#10;Description automatically generated">
            <a:extLst>
              <a:ext uri="{FF2B5EF4-FFF2-40B4-BE49-F238E27FC236}">
                <a16:creationId xmlns:a16="http://schemas.microsoft.com/office/drawing/2014/main" id="{39D1BB52-81CB-4D6F-BBFE-DAF19E0F423D}"/>
              </a:ext>
            </a:extLst>
          </p:cNvPr>
          <p:cNvPicPr>
            <a:picLocks noChangeAspect="1"/>
          </p:cNvPicPr>
          <p:nvPr/>
        </p:nvPicPr>
        <p:blipFill rotWithShape="1">
          <a:blip r:embed="rId3">
            <a:extLst>
              <a:ext uri="{28A0092B-C50C-407E-A947-70E740481C1C}">
                <a14:useLocalDpi xmlns:a14="http://schemas.microsoft.com/office/drawing/2010/main" val="0"/>
              </a:ext>
            </a:extLst>
          </a:blip>
          <a:srcRect l="10119" t="24676" r="59524" b="21267"/>
          <a:stretch/>
        </p:blipFill>
        <p:spPr>
          <a:xfrm>
            <a:off x="9855832" y="6080241"/>
            <a:ext cx="597462" cy="646656"/>
          </a:xfrm>
          <a:prstGeom prst="rect">
            <a:avLst/>
          </a:prstGeom>
        </p:spPr>
      </p:pic>
      <p:pic>
        <p:nvPicPr>
          <p:cNvPr id="18" name="Picture 17">
            <a:extLst>
              <a:ext uri="{FF2B5EF4-FFF2-40B4-BE49-F238E27FC236}">
                <a16:creationId xmlns:a16="http://schemas.microsoft.com/office/drawing/2014/main" id="{50608E56-6DEE-4774-9433-4C5806E2B73B}"/>
              </a:ext>
            </a:extLst>
          </p:cNvPr>
          <p:cNvPicPr>
            <a:picLocks noChangeAspect="1"/>
          </p:cNvPicPr>
          <p:nvPr/>
        </p:nvPicPr>
        <p:blipFill>
          <a:blip r:embed="rId4"/>
          <a:stretch>
            <a:fillRect/>
          </a:stretch>
        </p:blipFill>
        <p:spPr>
          <a:xfrm>
            <a:off x="1850736" y="1355633"/>
            <a:ext cx="7620864" cy="4923381"/>
          </a:xfrm>
          <a:prstGeom prst="rect">
            <a:avLst/>
          </a:prstGeom>
        </p:spPr>
      </p:pic>
      <p:sp>
        <p:nvSpPr>
          <p:cNvPr id="20" name="Title 1">
            <a:extLst>
              <a:ext uri="{FF2B5EF4-FFF2-40B4-BE49-F238E27FC236}">
                <a16:creationId xmlns:a16="http://schemas.microsoft.com/office/drawing/2014/main" id="{2D4A246A-4E6D-4013-9BD3-5824B0FEE64E}"/>
              </a:ext>
            </a:extLst>
          </p:cNvPr>
          <p:cNvSpPr txBox="1">
            <a:spLocks/>
          </p:cNvSpPr>
          <p:nvPr/>
        </p:nvSpPr>
        <p:spPr bwMode="auto">
          <a:xfrm>
            <a:off x="7825680" y="1634766"/>
            <a:ext cx="4161504" cy="2902944"/>
          </a:xfrm>
          <a:prstGeom prst="rect">
            <a:avLst/>
          </a:prstGeom>
          <a:noFill/>
          <a:ln w="9525">
            <a:noFill/>
            <a:miter lim="800000"/>
            <a:headEnd/>
            <a:tailEnd/>
          </a:ln>
        </p:spPr>
        <p:txBody>
          <a:bodyPr vert="horz" wrap="square" lIns="0" tIns="0" rIns="0" bIns="0" numCol="1" anchor="ctr" anchorCtr="0" compatLnSpc="1">
            <a:prstTxWarp prst="textNoShape">
              <a:avLst/>
            </a:prstTxWarp>
            <a:normAutofit fontScale="97500"/>
          </a:bodyPr>
          <a:lstStyle>
            <a:lvl1pPr algn="l" rtl="0" eaLnBrk="1" fontAlgn="base" hangingPunct="1">
              <a:spcBef>
                <a:spcPct val="0"/>
              </a:spcBef>
              <a:spcAft>
                <a:spcPct val="0"/>
              </a:spcAft>
              <a:defRPr sz="3200" b="1" i="0" cap="all">
                <a:solidFill>
                  <a:schemeClr val="tx1"/>
                </a:solidFill>
                <a:latin typeface="Andes" panose="02000000000000000000" pitchFamily="50" charset="0"/>
                <a:ea typeface="MS PGothic" pitchFamily="34" charset="-128"/>
                <a:cs typeface="Andes" panose="02000000000000000000" pitchFamily="50"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endParaRPr lang="en-US" kern="0" dirty="0">
              <a:latin typeface="Arial"/>
              <a:ea typeface="MS PGothic"/>
            </a:endParaRPr>
          </a:p>
        </p:txBody>
      </p:sp>
    </p:spTree>
    <p:extLst>
      <p:ext uri="{BB962C8B-B14F-4D97-AF65-F5344CB8AC3E}">
        <p14:creationId xmlns:p14="http://schemas.microsoft.com/office/powerpoint/2010/main" val="422445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F448-4738-4023-AED1-69DA3FE2010C}"/>
              </a:ext>
            </a:extLst>
          </p:cNvPr>
          <p:cNvSpPr>
            <a:spLocks noGrp="1"/>
          </p:cNvSpPr>
          <p:nvPr>
            <p:ph type="title"/>
          </p:nvPr>
        </p:nvSpPr>
        <p:spPr>
          <a:xfrm>
            <a:off x="454647" y="203656"/>
            <a:ext cx="11282705" cy="756707"/>
          </a:xfrm>
        </p:spPr>
        <p:txBody>
          <a:bodyPr>
            <a:normAutofit/>
          </a:bodyPr>
          <a:lstStyle/>
          <a:p>
            <a:pPr algn="ctr"/>
            <a:r>
              <a:rPr lang="en-US" dirty="0">
                <a:latin typeface="Arial"/>
                <a:ea typeface="MS PGothic"/>
              </a:rPr>
              <a:t>Operational course-correction (2014)</a:t>
            </a:r>
          </a:p>
        </p:txBody>
      </p:sp>
      <p:pic>
        <p:nvPicPr>
          <p:cNvPr id="10" name="Picture 9" descr="A close up of a logo&#10;&#10;Description automatically generated">
            <a:extLst>
              <a:ext uri="{FF2B5EF4-FFF2-40B4-BE49-F238E27FC236}">
                <a16:creationId xmlns:a16="http://schemas.microsoft.com/office/drawing/2014/main" id="{39D1BB52-81CB-4D6F-BBFE-DAF19E0F423D}"/>
              </a:ext>
            </a:extLst>
          </p:cNvPr>
          <p:cNvPicPr>
            <a:picLocks noChangeAspect="1"/>
          </p:cNvPicPr>
          <p:nvPr/>
        </p:nvPicPr>
        <p:blipFill rotWithShape="1">
          <a:blip r:embed="rId3">
            <a:extLst>
              <a:ext uri="{28A0092B-C50C-407E-A947-70E740481C1C}">
                <a14:useLocalDpi xmlns:a14="http://schemas.microsoft.com/office/drawing/2010/main" val="0"/>
              </a:ext>
            </a:extLst>
          </a:blip>
          <a:srcRect l="10119" t="24676" r="59524" b="21267"/>
          <a:stretch/>
        </p:blipFill>
        <p:spPr>
          <a:xfrm>
            <a:off x="9855832" y="6080241"/>
            <a:ext cx="597462" cy="646656"/>
          </a:xfrm>
          <a:prstGeom prst="rect">
            <a:avLst/>
          </a:prstGeom>
        </p:spPr>
      </p:pic>
      <p:pic>
        <p:nvPicPr>
          <p:cNvPr id="19" name="image00.png">
            <a:extLst>
              <a:ext uri="{FF2B5EF4-FFF2-40B4-BE49-F238E27FC236}">
                <a16:creationId xmlns:a16="http://schemas.microsoft.com/office/drawing/2014/main" id="{889A85E6-5585-47DE-93BE-46CE225A1B63}"/>
              </a:ext>
            </a:extLst>
          </p:cNvPr>
          <p:cNvPicPr/>
          <p:nvPr/>
        </p:nvPicPr>
        <p:blipFill>
          <a:blip r:embed="rId4"/>
          <a:srcRect/>
          <a:stretch>
            <a:fillRect/>
          </a:stretch>
        </p:blipFill>
        <p:spPr>
          <a:xfrm>
            <a:off x="1333040" y="1463040"/>
            <a:ext cx="9505005" cy="4695389"/>
          </a:xfrm>
          <a:prstGeom prst="rect">
            <a:avLst/>
          </a:prstGeom>
          <a:ln/>
        </p:spPr>
      </p:pic>
      <p:sp>
        <p:nvSpPr>
          <p:cNvPr id="21" name="Title 1">
            <a:extLst>
              <a:ext uri="{FF2B5EF4-FFF2-40B4-BE49-F238E27FC236}">
                <a16:creationId xmlns:a16="http://schemas.microsoft.com/office/drawing/2014/main" id="{E37F0C4C-219C-4726-BAB2-4DCDA91E145A}"/>
              </a:ext>
            </a:extLst>
          </p:cNvPr>
          <p:cNvSpPr txBox="1">
            <a:spLocks/>
          </p:cNvSpPr>
          <p:nvPr/>
        </p:nvSpPr>
        <p:spPr bwMode="auto">
          <a:xfrm>
            <a:off x="7336961" y="3429000"/>
            <a:ext cx="4280273" cy="756707"/>
          </a:xfrm>
          <a:prstGeom prst="rect">
            <a:avLst/>
          </a:prstGeom>
          <a:noFill/>
          <a:ln w="9525">
            <a:noFill/>
            <a:miter lim="800000"/>
            <a:headEnd/>
            <a:tailEnd/>
          </a:ln>
        </p:spPr>
        <p:txBody>
          <a:bodyPr vert="horz" wrap="square" lIns="0" tIns="0" rIns="0" bIns="0" numCol="1" anchor="ctr" anchorCtr="0" compatLnSpc="1">
            <a:prstTxWarp prst="textNoShape">
              <a:avLst/>
            </a:prstTxWarp>
            <a:normAutofit fontScale="77500" lnSpcReduction="20000"/>
          </a:bodyPr>
          <a:lstStyle>
            <a:lvl1pPr algn="l" rtl="0" eaLnBrk="1" fontAlgn="base" hangingPunct="1">
              <a:spcBef>
                <a:spcPct val="0"/>
              </a:spcBef>
              <a:spcAft>
                <a:spcPct val="0"/>
              </a:spcAft>
              <a:defRPr sz="3200" b="1" i="0" cap="all">
                <a:solidFill>
                  <a:schemeClr val="tx1"/>
                </a:solidFill>
                <a:latin typeface="Andes" panose="02000000000000000000" pitchFamily="50" charset="0"/>
                <a:ea typeface="MS PGothic" pitchFamily="34" charset="-128"/>
                <a:cs typeface="Andes" panose="02000000000000000000" pitchFamily="50"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r>
              <a:rPr lang="en-US" sz="8000" b="0" i="1" kern="0" cap="none" dirty="0">
                <a:latin typeface="Arial"/>
                <a:ea typeface="MS PGothic"/>
              </a:rPr>
              <a:t> </a:t>
            </a:r>
          </a:p>
          <a:p>
            <a:endParaRPr lang="en-US" kern="0" cap="none" dirty="0">
              <a:latin typeface="Arial"/>
              <a:ea typeface="MS PGothic"/>
            </a:endParaRPr>
          </a:p>
        </p:txBody>
      </p:sp>
    </p:spTree>
    <p:extLst>
      <p:ext uri="{BB962C8B-B14F-4D97-AF65-F5344CB8AC3E}">
        <p14:creationId xmlns:p14="http://schemas.microsoft.com/office/powerpoint/2010/main" val="222106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Slide Number Placeholder 3" hidden="1">
            <a:extLst>
              <a:ext uri="{FF2B5EF4-FFF2-40B4-BE49-F238E27FC236}">
                <a16:creationId xmlns:a16="http://schemas.microsoft.com/office/drawing/2014/main" id="{F1F61B63-B2FC-43CB-97B9-B935DC23F901}"/>
              </a:ext>
            </a:extLst>
          </p:cNvPr>
          <p:cNvSpPr>
            <a:spLocks noGrp="1"/>
          </p:cNvSpPr>
          <p:nvPr>
            <p:ph type="sldNum" sz="quarter" idx="4294967295"/>
          </p:nvPr>
        </p:nvSpPr>
        <p:spPr>
          <a:xfrm>
            <a:off x="1884363" y="6356351"/>
            <a:ext cx="317500" cy="365125"/>
          </a:xfrm>
          <a:prstGeom prst="rect">
            <a:avLst/>
          </a:prstGeom>
        </p:spPr>
        <p:txBody>
          <a:bodyPr vert="horz" wrap="square" lIns="0" tIns="0" rIns="0" bIns="0" numCol="1" anchor="ctr" anchorCtr="0" compatLnSpc="1">
            <a:prstTxWarp prst="textNoShape">
              <a:avLst/>
            </a:prstTxWarp>
            <a:normAutofit/>
          </a:bodyPr>
          <a:lstStyle>
            <a:defPPr>
              <a:defRPr lang="en-US"/>
            </a:defPPr>
            <a:lvl1pPr algn="l" rtl="0" eaLnBrk="1" fontAlgn="base" hangingPunct="1">
              <a:spcBef>
                <a:spcPct val="0"/>
              </a:spcBef>
              <a:spcAft>
                <a:spcPct val="0"/>
              </a:spcAft>
              <a:defRPr sz="1100" b="0" kern="1200" smtClean="0">
                <a:solidFill>
                  <a:srgbClr val="595959"/>
                </a:solidFill>
                <a:latin typeface="Andes" panose="02000000000000000000" pitchFamily="50" charset="0"/>
                <a:ea typeface="MS PGothic" panose="020B0600070205080204" pitchFamily="34" charset="-128"/>
                <a:cs typeface="Times New Roman" panose="02020603050405020304" pitchFamily="18" charset="0"/>
              </a:defRPr>
            </a:lvl1pPr>
            <a:lvl2pPr marL="4572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9pPr>
          </a:lstStyle>
          <a:p>
            <a:pPr>
              <a:spcAft>
                <a:spcPts val="600"/>
              </a:spcAft>
              <a:defRPr/>
            </a:pPr>
            <a:fld id="{F0FA4145-44F5-44EB-86E2-23717ED90D7A}" type="slidenum">
              <a:rPr lang="en-US" altLang="en-US"/>
              <a:pPr>
                <a:spcAft>
                  <a:spcPts val="600"/>
                </a:spcAft>
                <a:defRPr/>
              </a:pPr>
              <a:t>6</a:t>
            </a:fld>
            <a:endParaRPr lang="en-US" altLang="en-US"/>
          </a:p>
        </p:txBody>
      </p:sp>
      <p:pic>
        <p:nvPicPr>
          <p:cNvPr id="2" name="Picture 1" descr="A close up of a logo&#10;&#10;Description automatically generated">
            <a:extLst>
              <a:ext uri="{FF2B5EF4-FFF2-40B4-BE49-F238E27FC236}">
                <a16:creationId xmlns:a16="http://schemas.microsoft.com/office/drawing/2014/main" id="{0C81DF1E-B0FE-45FB-B2C1-5C3CAF87AEC1}"/>
              </a:ext>
            </a:extLst>
          </p:cNvPr>
          <p:cNvPicPr>
            <a:picLocks noChangeAspect="1"/>
          </p:cNvPicPr>
          <p:nvPr/>
        </p:nvPicPr>
        <p:blipFill rotWithShape="1">
          <a:blip r:embed="rId3">
            <a:extLst>
              <a:ext uri="{28A0092B-C50C-407E-A947-70E740481C1C}">
                <a14:useLocalDpi xmlns:a14="http://schemas.microsoft.com/office/drawing/2010/main" val="0"/>
              </a:ext>
            </a:extLst>
          </a:blip>
          <a:srcRect l="10119" t="24676" r="59524" b="21267"/>
          <a:stretch/>
        </p:blipFill>
        <p:spPr>
          <a:xfrm>
            <a:off x="9855832" y="6080241"/>
            <a:ext cx="597462" cy="646656"/>
          </a:xfrm>
          <a:prstGeom prst="rect">
            <a:avLst/>
          </a:prstGeom>
        </p:spPr>
      </p:pic>
      <p:sp>
        <p:nvSpPr>
          <p:cNvPr id="9" name="Title 1">
            <a:extLst>
              <a:ext uri="{FF2B5EF4-FFF2-40B4-BE49-F238E27FC236}">
                <a16:creationId xmlns:a16="http://schemas.microsoft.com/office/drawing/2014/main" id="{E1E23739-FC79-4A01-B0DF-D0DA372C5B17}"/>
              </a:ext>
            </a:extLst>
          </p:cNvPr>
          <p:cNvSpPr txBox="1">
            <a:spLocks/>
          </p:cNvSpPr>
          <p:nvPr/>
        </p:nvSpPr>
        <p:spPr bwMode="auto">
          <a:xfrm>
            <a:off x="5642406" y="6080241"/>
            <a:ext cx="11282705" cy="756707"/>
          </a:xfrm>
          <a:prstGeom prst="rect">
            <a:avLst/>
          </a:prstGeom>
          <a:noFill/>
          <a:ln w="9525">
            <a:noFill/>
            <a:miter lim="800000"/>
            <a:headEnd/>
            <a:tailEnd/>
          </a:ln>
        </p:spPr>
        <p:txBody>
          <a:bodyPr vert="horz" wrap="square" lIns="0" tIns="0" rIns="0" bIns="0" numCol="1" anchor="ctr" anchorCtr="0" compatLnSpc="1">
            <a:prstTxWarp prst="textNoShape">
              <a:avLst/>
            </a:prstTxWarp>
            <a:normAutofit fontScale="97500"/>
          </a:bodyPr>
          <a:lstStyle>
            <a:lvl1pPr algn="l" rtl="0" eaLnBrk="1" fontAlgn="base" hangingPunct="1">
              <a:spcBef>
                <a:spcPct val="0"/>
              </a:spcBef>
              <a:spcAft>
                <a:spcPct val="0"/>
              </a:spcAft>
              <a:defRPr sz="3200" b="1" i="0" cap="all">
                <a:solidFill>
                  <a:schemeClr val="tx1"/>
                </a:solidFill>
                <a:latin typeface="Andes" panose="02000000000000000000" pitchFamily="50" charset="0"/>
                <a:ea typeface="MS PGothic" pitchFamily="34" charset="-128"/>
                <a:cs typeface="Andes" panose="02000000000000000000" pitchFamily="50"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algn="ctr"/>
            <a:endParaRPr lang="en-US" kern="0" dirty="0">
              <a:latin typeface="Arial"/>
              <a:ea typeface="MS PGothic"/>
            </a:endParaRPr>
          </a:p>
        </p:txBody>
      </p:sp>
      <p:pic>
        <p:nvPicPr>
          <p:cNvPr id="6" name="Picture 5">
            <a:extLst>
              <a:ext uri="{FF2B5EF4-FFF2-40B4-BE49-F238E27FC236}">
                <a16:creationId xmlns:a16="http://schemas.microsoft.com/office/drawing/2014/main" id="{758CE211-EF19-4CC9-BDE9-FA51FB6CC51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64747" y="1479176"/>
            <a:ext cx="6256497" cy="4170998"/>
          </a:xfrm>
          <a:prstGeom prst="rect">
            <a:avLst/>
          </a:prstGeom>
        </p:spPr>
      </p:pic>
      <p:sp>
        <p:nvSpPr>
          <p:cNvPr id="7" name="Title 1">
            <a:extLst>
              <a:ext uri="{FF2B5EF4-FFF2-40B4-BE49-F238E27FC236}">
                <a16:creationId xmlns:a16="http://schemas.microsoft.com/office/drawing/2014/main" id="{13B06450-77AD-4373-960D-4EA01EC63CAD}"/>
              </a:ext>
            </a:extLst>
          </p:cNvPr>
          <p:cNvSpPr>
            <a:spLocks noGrp="1"/>
          </p:cNvSpPr>
          <p:nvPr>
            <p:ph type="title"/>
          </p:nvPr>
        </p:nvSpPr>
        <p:spPr>
          <a:xfrm>
            <a:off x="7019379" y="2672293"/>
            <a:ext cx="4762732" cy="756707"/>
          </a:xfrm>
        </p:spPr>
        <p:txBody>
          <a:bodyPr>
            <a:normAutofit fontScale="90000"/>
          </a:bodyPr>
          <a:lstStyle/>
          <a:p>
            <a:pPr algn="ctr"/>
            <a:r>
              <a:rPr lang="en-US" b="1" dirty="0">
                <a:solidFill>
                  <a:schemeClr val="bg1"/>
                </a:solidFill>
                <a:latin typeface="Arial"/>
                <a:ea typeface="MS PGothic"/>
              </a:rPr>
              <a:t>misfit Theory for collaborative social accountability </a:t>
            </a:r>
            <a:br>
              <a:rPr lang="en-US" b="1" dirty="0">
                <a:solidFill>
                  <a:schemeClr val="bg1"/>
                </a:solidFill>
                <a:latin typeface="Arial"/>
                <a:ea typeface="MS PGothic"/>
              </a:rPr>
            </a:br>
            <a:r>
              <a:rPr lang="en-US" b="1" dirty="0">
                <a:solidFill>
                  <a:schemeClr val="bg1"/>
                </a:solidFill>
                <a:latin typeface="Arial"/>
                <a:ea typeface="MS PGothic"/>
              </a:rPr>
              <a:t> =/= </a:t>
            </a:r>
            <a:br>
              <a:rPr lang="en-US" b="1" dirty="0">
                <a:solidFill>
                  <a:schemeClr val="bg1"/>
                </a:solidFill>
                <a:latin typeface="Arial"/>
                <a:ea typeface="MS PGothic"/>
              </a:rPr>
            </a:br>
            <a:r>
              <a:rPr lang="en-US" b="1" dirty="0">
                <a:solidFill>
                  <a:schemeClr val="bg1"/>
                </a:solidFill>
                <a:latin typeface="Arial"/>
                <a:ea typeface="MS PGothic"/>
              </a:rPr>
              <a:t>“useful merl” for collaborative social accountability </a:t>
            </a:r>
          </a:p>
        </p:txBody>
      </p:sp>
    </p:spTree>
    <p:extLst>
      <p:ext uri="{BB962C8B-B14F-4D97-AF65-F5344CB8AC3E}">
        <p14:creationId xmlns:p14="http://schemas.microsoft.com/office/powerpoint/2010/main" val="3603970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
            <a:extLst>
              <a:ext uri="{FF2B5EF4-FFF2-40B4-BE49-F238E27FC236}">
                <a16:creationId xmlns:a16="http://schemas.microsoft.com/office/drawing/2014/main" id="{59EBAA2F-F108-43F4-9E38-50C0BD6245EC}"/>
              </a:ext>
            </a:extLst>
          </p:cNvPr>
          <p:cNvSpPr>
            <a:spLocks noGrp="1"/>
          </p:cNvSpPr>
          <p:nvPr>
            <p:ph type="title"/>
          </p:nvPr>
        </p:nvSpPr>
        <p:spPr>
          <a:xfrm>
            <a:off x="1517733" y="238368"/>
            <a:ext cx="8419852" cy="756707"/>
          </a:xfrm>
        </p:spPr>
        <p:txBody>
          <a:bodyPr/>
          <a:lstStyle/>
          <a:p>
            <a:pPr algn="ctr"/>
            <a:r>
              <a:rPr lang="en-US" dirty="0">
                <a:latin typeface="Arial"/>
                <a:ea typeface="MS PGothic"/>
              </a:rPr>
              <a:t>“USEFUL” FOR WHAT?</a:t>
            </a:r>
            <a:endParaRPr lang="en-US" dirty="0">
              <a:latin typeface="Arial"/>
            </a:endParaRPr>
          </a:p>
        </p:txBody>
      </p:sp>
      <p:sp>
        <p:nvSpPr>
          <p:cNvPr id="27" name="Slide Number Placeholder 3" hidden="1">
            <a:extLst>
              <a:ext uri="{FF2B5EF4-FFF2-40B4-BE49-F238E27FC236}">
                <a16:creationId xmlns:a16="http://schemas.microsoft.com/office/drawing/2014/main" id="{F3F087BC-788C-4B99-80AF-C353E9E42F09}"/>
              </a:ext>
            </a:extLst>
          </p:cNvPr>
          <p:cNvSpPr>
            <a:spLocks noGrp="1"/>
          </p:cNvSpPr>
          <p:nvPr>
            <p:ph type="sldNum" sz="quarter" idx="4294967295"/>
          </p:nvPr>
        </p:nvSpPr>
        <p:spPr>
          <a:xfrm>
            <a:off x="1884363" y="6356351"/>
            <a:ext cx="317500" cy="365125"/>
          </a:xfrm>
        </p:spPr>
        <p:txBody>
          <a:bodyPr wrap="square" anchor="ctr">
            <a:normAutofit/>
          </a:bodyPr>
          <a:lstStyle/>
          <a:p>
            <a:pPr fontAlgn="base">
              <a:spcBef>
                <a:spcPct val="0"/>
              </a:spcBef>
              <a:spcAft>
                <a:spcPts val="600"/>
              </a:spcAft>
              <a:defRPr/>
            </a:pPr>
            <a:fld id="{C50C3E2B-884A-45CB-8957-733B68B61F44}" type="slidenum">
              <a:rPr lang="en-US" altLang="en-US">
                <a:ea typeface="MS PGothic" panose="020B0600070205080204" pitchFamily="34" charset="-128"/>
              </a:rPr>
              <a:pPr fontAlgn="base">
                <a:spcBef>
                  <a:spcPct val="0"/>
                </a:spcBef>
                <a:spcAft>
                  <a:spcPts val="600"/>
                </a:spcAft>
                <a:defRPr/>
              </a:pPr>
              <a:t>7</a:t>
            </a:fld>
            <a:endParaRPr lang="en-US" altLang="en-US">
              <a:ea typeface="MS PGothic" panose="020B0600070205080204" pitchFamily="34" charset="-128"/>
            </a:endParaRPr>
          </a:p>
        </p:txBody>
      </p:sp>
      <p:sp>
        <p:nvSpPr>
          <p:cNvPr id="4" name="Rectangle 3">
            <a:extLst>
              <a:ext uri="{FF2B5EF4-FFF2-40B4-BE49-F238E27FC236}">
                <a16:creationId xmlns:a16="http://schemas.microsoft.com/office/drawing/2014/main" id="{2DCEC820-BC1B-42B9-83E7-EEA540ECDCF4}"/>
              </a:ext>
            </a:extLst>
          </p:cNvPr>
          <p:cNvSpPr/>
          <p:nvPr/>
        </p:nvSpPr>
        <p:spPr bwMode="auto">
          <a:xfrm>
            <a:off x="0" y="1295400"/>
            <a:ext cx="5924550" cy="5562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16" name="Picture 15">
            <a:extLst>
              <a:ext uri="{FF2B5EF4-FFF2-40B4-BE49-F238E27FC236}">
                <a16:creationId xmlns:a16="http://schemas.microsoft.com/office/drawing/2014/main" id="{82A9E3B2-385F-435A-842B-DE6F32F398A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276228"/>
            <a:ext cx="4071900" cy="4065793"/>
          </a:xfrm>
          <a:prstGeom prst="rect">
            <a:avLst/>
          </a:prstGeom>
        </p:spPr>
      </p:pic>
      <p:sp>
        <p:nvSpPr>
          <p:cNvPr id="17" name="TextBox 16">
            <a:extLst>
              <a:ext uri="{FF2B5EF4-FFF2-40B4-BE49-F238E27FC236}">
                <a16:creationId xmlns:a16="http://schemas.microsoft.com/office/drawing/2014/main" id="{20BEEBE0-4D71-40B3-AEF0-A9BFAB24D30D}"/>
              </a:ext>
            </a:extLst>
          </p:cNvPr>
          <p:cNvSpPr txBox="1"/>
          <p:nvPr/>
        </p:nvSpPr>
        <p:spPr>
          <a:xfrm>
            <a:off x="1682598" y="7158000"/>
            <a:ext cx="9426804" cy="230832"/>
          </a:xfrm>
          <a:prstGeom prst="rect">
            <a:avLst/>
          </a:prstGeom>
          <a:noFill/>
        </p:spPr>
        <p:txBody>
          <a:bodyPr wrap="square" rtlCol="0">
            <a:spAutoFit/>
          </a:bodyPr>
          <a:lstStyle/>
          <a:p>
            <a:r>
              <a:rPr lang="en-US" sz="900">
                <a:hlinkClick r:id="rId4" tooltip="http://andresherrero.com/cambio-de-amo-tecn0logia-por-naturaleza/"/>
              </a:rPr>
              <a:t>This Photo</a:t>
            </a:r>
            <a:r>
              <a:rPr lang="en-US" sz="900"/>
              <a:t> by Unknown Author is licensed under </a:t>
            </a:r>
            <a:r>
              <a:rPr lang="en-US" sz="900">
                <a:hlinkClick r:id="rId5" tooltip="https://creativecommons.org/licenses/by-nc-nd/3.0/"/>
              </a:rPr>
              <a:t>CC BY-NC-ND</a:t>
            </a:r>
            <a:endParaRPr lang="en-US" sz="900"/>
          </a:p>
        </p:txBody>
      </p:sp>
      <p:pic>
        <p:nvPicPr>
          <p:cNvPr id="21" name="Picture 20">
            <a:extLst>
              <a:ext uri="{FF2B5EF4-FFF2-40B4-BE49-F238E27FC236}">
                <a16:creationId xmlns:a16="http://schemas.microsoft.com/office/drawing/2014/main" id="{2170FD84-ED26-4F28-BD49-38FBD344E7D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279876" y="3489175"/>
            <a:ext cx="3522748" cy="1748031"/>
          </a:xfrm>
          <a:prstGeom prst="rect">
            <a:avLst/>
          </a:prstGeom>
        </p:spPr>
      </p:pic>
      <p:sp>
        <p:nvSpPr>
          <p:cNvPr id="22" name="TextBox 21">
            <a:extLst>
              <a:ext uri="{FF2B5EF4-FFF2-40B4-BE49-F238E27FC236}">
                <a16:creationId xmlns:a16="http://schemas.microsoft.com/office/drawing/2014/main" id="{AA3BA027-FA9C-46F1-9DFA-621DA67EA29F}"/>
              </a:ext>
            </a:extLst>
          </p:cNvPr>
          <p:cNvSpPr txBox="1"/>
          <p:nvPr/>
        </p:nvSpPr>
        <p:spPr>
          <a:xfrm>
            <a:off x="2962275" y="7050975"/>
            <a:ext cx="6686550" cy="230832"/>
          </a:xfrm>
          <a:prstGeom prst="rect">
            <a:avLst/>
          </a:prstGeom>
          <a:noFill/>
        </p:spPr>
        <p:txBody>
          <a:bodyPr wrap="square" rtlCol="0">
            <a:spAutoFit/>
          </a:bodyPr>
          <a:lstStyle/>
          <a:p>
            <a:r>
              <a:rPr lang="en-US" sz="900" dirty="0">
                <a:hlinkClick r:id="rId7" tooltip="http://hobbymascotas.com/peces-de-agua-fria-o-de-agua-caliente/"/>
              </a:rPr>
              <a:t>This Photo</a:t>
            </a:r>
            <a:r>
              <a:rPr lang="en-US" sz="900" dirty="0"/>
              <a:t> by Unknown Author is licensed under </a:t>
            </a:r>
            <a:r>
              <a:rPr lang="en-US" sz="900" dirty="0">
                <a:hlinkClick r:id="rId5" tooltip="https://creativecommons.org/licenses/by-nc-nd/3.0/"/>
              </a:rPr>
              <a:t>CC BY-NC-ND</a:t>
            </a:r>
            <a:endParaRPr lang="en-US" sz="900" dirty="0"/>
          </a:p>
        </p:txBody>
      </p:sp>
      <p:pic>
        <p:nvPicPr>
          <p:cNvPr id="24" name="Picture 23">
            <a:extLst>
              <a:ext uri="{FF2B5EF4-FFF2-40B4-BE49-F238E27FC236}">
                <a16:creationId xmlns:a16="http://schemas.microsoft.com/office/drawing/2014/main" id="{9B8EFD1D-BF96-4158-9839-D586BB6B54E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305300" y="1262985"/>
            <a:ext cx="3522748" cy="2193775"/>
          </a:xfrm>
          <a:prstGeom prst="rect">
            <a:avLst/>
          </a:prstGeom>
        </p:spPr>
      </p:pic>
      <p:sp>
        <p:nvSpPr>
          <p:cNvPr id="25" name="TextBox 24">
            <a:extLst>
              <a:ext uri="{FF2B5EF4-FFF2-40B4-BE49-F238E27FC236}">
                <a16:creationId xmlns:a16="http://schemas.microsoft.com/office/drawing/2014/main" id="{17387007-110B-4BFD-B6F8-520F26DFAD01}"/>
              </a:ext>
            </a:extLst>
          </p:cNvPr>
          <p:cNvSpPr txBox="1"/>
          <p:nvPr/>
        </p:nvSpPr>
        <p:spPr>
          <a:xfrm>
            <a:off x="-342900" y="5671995"/>
            <a:ext cx="4648200" cy="646331"/>
          </a:xfrm>
          <a:prstGeom prst="rect">
            <a:avLst/>
          </a:prstGeom>
          <a:noFill/>
        </p:spPr>
        <p:txBody>
          <a:bodyPr wrap="square" rtlCol="0">
            <a:spAutoFit/>
          </a:bodyPr>
          <a:lstStyle/>
          <a:p>
            <a:pPr algn="ctr"/>
            <a:r>
              <a:rPr lang="en-US" b="1" dirty="0">
                <a:solidFill>
                  <a:srgbClr val="00B0F0"/>
                </a:solidFill>
              </a:rPr>
              <a:t>FACILITATE SWIMMING IN ONE   CONTEXT IN REAL TIME </a:t>
            </a:r>
          </a:p>
        </p:txBody>
      </p:sp>
      <p:sp>
        <p:nvSpPr>
          <p:cNvPr id="28" name="TextBox 27">
            <a:extLst>
              <a:ext uri="{FF2B5EF4-FFF2-40B4-BE49-F238E27FC236}">
                <a16:creationId xmlns:a16="http://schemas.microsoft.com/office/drawing/2014/main" id="{C9EFA4BE-0AA3-4F3F-B0F9-5E75827AD632}"/>
              </a:ext>
            </a:extLst>
          </p:cNvPr>
          <p:cNvSpPr txBox="1"/>
          <p:nvPr/>
        </p:nvSpPr>
        <p:spPr>
          <a:xfrm>
            <a:off x="3815013" y="5361193"/>
            <a:ext cx="4219074" cy="1477328"/>
          </a:xfrm>
          <a:prstGeom prst="rect">
            <a:avLst/>
          </a:prstGeom>
          <a:noFill/>
        </p:spPr>
        <p:txBody>
          <a:bodyPr wrap="square" rtlCol="0">
            <a:spAutoFit/>
          </a:bodyPr>
          <a:lstStyle/>
          <a:p>
            <a:pPr algn="ctr"/>
            <a:r>
              <a:rPr lang="en-US" b="1" dirty="0">
                <a:solidFill>
                  <a:srgbClr val="00B0F0"/>
                </a:solidFill>
              </a:rPr>
              <a:t>BROKER</a:t>
            </a:r>
          </a:p>
          <a:p>
            <a:pPr algn="ctr"/>
            <a:r>
              <a:rPr lang="en-US" b="1" dirty="0">
                <a:solidFill>
                  <a:srgbClr val="00B0F0"/>
                </a:solidFill>
              </a:rPr>
              <a:t>“PRODUCTIVE” EXCHANGES AMONG SUB-SETS</a:t>
            </a:r>
          </a:p>
          <a:p>
            <a:pPr algn="ctr"/>
            <a:r>
              <a:rPr lang="en-US" b="1" dirty="0">
                <a:solidFill>
                  <a:srgbClr val="00B0F0"/>
                </a:solidFill>
              </a:rPr>
              <a:t>OF PARTNERS </a:t>
            </a:r>
          </a:p>
          <a:p>
            <a:pPr algn="ctr"/>
            <a:r>
              <a:rPr lang="en-US" b="1" dirty="0">
                <a:solidFill>
                  <a:srgbClr val="00B0F0"/>
                </a:solidFill>
              </a:rPr>
              <a:t> </a:t>
            </a:r>
          </a:p>
        </p:txBody>
      </p:sp>
      <p:pic>
        <p:nvPicPr>
          <p:cNvPr id="1026" name="Picture 2">
            <a:extLst>
              <a:ext uri="{FF2B5EF4-FFF2-40B4-BE49-F238E27FC236}">
                <a16:creationId xmlns:a16="http://schemas.microsoft.com/office/drawing/2014/main" id="{6CC90798-0F20-4009-A32B-E160A68B3A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26206" y="1236629"/>
            <a:ext cx="4065794" cy="406579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0A06680-EF11-48CB-94F8-7F135B95F5C3}"/>
              </a:ext>
            </a:extLst>
          </p:cNvPr>
          <p:cNvSpPr txBox="1"/>
          <p:nvPr/>
        </p:nvSpPr>
        <p:spPr>
          <a:xfrm>
            <a:off x="7972926" y="5497174"/>
            <a:ext cx="4219074" cy="1477328"/>
          </a:xfrm>
          <a:prstGeom prst="rect">
            <a:avLst/>
          </a:prstGeom>
          <a:noFill/>
        </p:spPr>
        <p:txBody>
          <a:bodyPr wrap="square" rtlCol="0">
            <a:spAutoFit/>
          </a:bodyPr>
          <a:lstStyle/>
          <a:p>
            <a:pPr algn="ctr"/>
            <a:r>
              <a:rPr lang="en-US" b="1" dirty="0">
                <a:solidFill>
                  <a:srgbClr val="00B0F0"/>
                </a:solidFill>
              </a:rPr>
              <a:t>IMPROVE HOW WE &amp; OTHERS</a:t>
            </a:r>
          </a:p>
          <a:p>
            <a:pPr algn="ctr"/>
            <a:r>
              <a:rPr lang="en-US" b="1" dirty="0">
                <a:solidFill>
                  <a:srgbClr val="00B0F0"/>
                </a:solidFill>
              </a:rPr>
              <a:t>DEFINE &amp; SUPPORT </a:t>
            </a:r>
          </a:p>
          <a:p>
            <a:pPr algn="ctr"/>
            <a:r>
              <a:rPr lang="en-US" b="1" dirty="0">
                <a:solidFill>
                  <a:srgbClr val="00B0F0"/>
                </a:solidFill>
              </a:rPr>
              <a:t>THE SYSTEM WHERE SWIMMING  HAPPENS (OR MIGHT HAPPEN)</a:t>
            </a:r>
          </a:p>
          <a:p>
            <a:pPr algn="ctr"/>
            <a:r>
              <a:rPr lang="en-US" b="1" dirty="0">
                <a:solidFill>
                  <a:srgbClr val="00B0F0"/>
                </a:solidFill>
              </a:rPr>
              <a:t> </a:t>
            </a:r>
          </a:p>
        </p:txBody>
      </p:sp>
    </p:spTree>
    <p:extLst>
      <p:ext uri="{BB962C8B-B14F-4D97-AF65-F5344CB8AC3E}">
        <p14:creationId xmlns:p14="http://schemas.microsoft.com/office/powerpoint/2010/main" val="4169657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260681"/>
            <a:ext cx="10231120" cy="757238"/>
          </a:xfrm>
        </p:spPr>
        <p:txBody>
          <a:bodyPr>
            <a:noAutofit/>
          </a:bodyPr>
          <a:lstStyle/>
          <a:p>
            <a:pPr algn="ctr"/>
            <a:br>
              <a:rPr lang="en-US" dirty="0">
                <a:solidFill>
                  <a:srgbClr val="002345"/>
                </a:solidFill>
                <a:latin typeface="Arial"/>
                <a:cs typeface="Arial"/>
              </a:rPr>
            </a:br>
            <a:r>
              <a:rPr lang="en-US" dirty="0">
                <a:solidFill>
                  <a:srgbClr val="002345"/>
                </a:solidFill>
                <a:latin typeface="Arial"/>
                <a:cs typeface="Arial"/>
              </a:rPr>
              <a:t>GPSA’s theory of action at a glance (2020)</a:t>
            </a:r>
          </a:p>
        </p:txBody>
      </p:sp>
      <p:pic>
        <p:nvPicPr>
          <p:cNvPr id="5" name="Picture 4">
            <a:extLst>
              <a:ext uri="{FF2B5EF4-FFF2-40B4-BE49-F238E27FC236}">
                <a16:creationId xmlns:a16="http://schemas.microsoft.com/office/drawing/2014/main" id="{294D901C-6EB0-1640-882B-F2CE3037D6FE}"/>
              </a:ext>
            </a:extLst>
          </p:cNvPr>
          <p:cNvPicPr>
            <a:picLocks noChangeAspect="1"/>
          </p:cNvPicPr>
          <p:nvPr/>
        </p:nvPicPr>
        <p:blipFill rotWithShape="1">
          <a:blip r:embed="rId3">
            <a:extLst>
              <a:ext uri="{28A0092B-C50C-407E-A947-70E740481C1C}">
                <a14:useLocalDpi xmlns:a14="http://schemas.microsoft.com/office/drawing/2010/main" val="0"/>
              </a:ext>
            </a:extLst>
          </a:blip>
          <a:srcRect l="9597" t="18808" r="8922" b="9030"/>
          <a:stretch/>
        </p:blipFill>
        <p:spPr>
          <a:xfrm>
            <a:off x="2004757" y="1362628"/>
            <a:ext cx="8337807" cy="5495373"/>
          </a:xfrm>
          <a:prstGeom prst="rect">
            <a:avLst/>
          </a:prstGeom>
        </p:spPr>
      </p:pic>
      <p:pic>
        <p:nvPicPr>
          <p:cNvPr id="3" name="Picture 2" descr="A close up of a logo&#10;&#10;Description automatically generated">
            <a:extLst>
              <a:ext uri="{FF2B5EF4-FFF2-40B4-BE49-F238E27FC236}">
                <a16:creationId xmlns:a16="http://schemas.microsoft.com/office/drawing/2014/main" id="{9C130BE4-8E62-418C-A25E-5545CC2E6E8B}"/>
              </a:ext>
            </a:extLst>
          </p:cNvPr>
          <p:cNvPicPr>
            <a:picLocks noChangeAspect="1"/>
          </p:cNvPicPr>
          <p:nvPr/>
        </p:nvPicPr>
        <p:blipFill rotWithShape="1">
          <a:blip r:embed="rId4">
            <a:extLst>
              <a:ext uri="{28A0092B-C50C-407E-A947-70E740481C1C}">
                <a14:useLocalDpi xmlns:a14="http://schemas.microsoft.com/office/drawing/2010/main" val="0"/>
              </a:ext>
            </a:extLst>
          </a:blip>
          <a:srcRect l="10119" t="24676" r="59524" b="21267"/>
          <a:stretch/>
        </p:blipFill>
        <p:spPr>
          <a:xfrm>
            <a:off x="9855832" y="6080241"/>
            <a:ext cx="597462" cy="646656"/>
          </a:xfrm>
          <a:prstGeom prst="rect">
            <a:avLst/>
          </a:prstGeom>
        </p:spPr>
      </p:pic>
    </p:spTree>
    <p:extLst>
      <p:ext uri="{BB962C8B-B14F-4D97-AF65-F5344CB8AC3E}">
        <p14:creationId xmlns:p14="http://schemas.microsoft.com/office/powerpoint/2010/main" val="118128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F448-4738-4023-AED1-69DA3FE2010C}"/>
              </a:ext>
            </a:extLst>
          </p:cNvPr>
          <p:cNvSpPr>
            <a:spLocks noGrp="1"/>
          </p:cNvSpPr>
          <p:nvPr>
            <p:ph type="title"/>
          </p:nvPr>
        </p:nvSpPr>
        <p:spPr/>
        <p:txBody>
          <a:bodyPr>
            <a:normAutofit fontScale="90000"/>
          </a:bodyPr>
          <a:lstStyle/>
          <a:p>
            <a:pPr algn="ctr"/>
            <a:r>
              <a:rPr lang="en-US" dirty="0">
                <a:latin typeface="Arial"/>
                <a:ea typeface="MS PGothic"/>
              </a:rPr>
              <a:t>CROSS-CUTTING priorities: “useful” MERL COMPROMISE</a:t>
            </a:r>
          </a:p>
        </p:txBody>
      </p:sp>
      <p:sp>
        <p:nvSpPr>
          <p:cNvPr id="5" name="TextBox 4">
            <a:extLst>
              <a:ext uri="{FF2B5EF4-FFF2-40B4-BE49-F238E27FC236}">
                <a16:creationId xmlns:a16="http://schemas.microsoft.com/office/drawing/2014/main" id="{3B1B8C72-E369-402A-B857-0FD8B5F6EFDB}"/>
              </a:ext>
            </a:extLst>
          </p:cNvPr>
          <p:cNvSpPr txBox="1"/>
          <p:nvPr/>
        </p:nvSpPr>
        <p:spPr>
          <a:xfrm>
            <a:off x="2950662" y="3724323"/>
            <a:ext cx="2743200" cy="113877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eaLnBrk="0" fontAlgn="base" hangingPunct="0">
              <a:spcBef>
                <a:spcPct val="0"/>
              </a:spcBef>
              <a:spcAft>
                <a:spcPct val="0"/>
              </a:spcAft>
            </a:pPr>
            <a:r>
              <a:rPr lang="en-US" b="1" dirty="0">
                <a:solidFill>
                  <a:srgbClr val="00B0F0"/>
                </a:solidFill>
                <a:latin typeface="Arial"/>
                <a:ea typeface="MS PGothic"/>
                <a:cs typeface="Arial"/>
              </a:rPr>
              <a:t>COMPLEX PROBLEM-SOLVING PROCESSES &amp;  RESULTS</a:t>
            </a:r>
            <a:endParaRPr lang="en-US" b="1" dirty="0">
              <a:solidFill>
                <a:srgbClr val="00B0F0"/>
              </a:solidFill>
              <a:latin typeface="Trebuchet MS" panose="020B0603020202020204" pitchFamily="34" charset="0"/>
              <a:ea typeface="MS PGothic" panose="020B0600070205080204" pitchFamily="34" charset="-128"/>
            </a:endParaRPr>
          </a:p>
          <a:p>
            <a:pPr eaLnBrk="0" fontAlgn="base" hangingPunct="0">
              <a:spcBef>
                <a:spcPct val="0"/>
              </a:spcBef>
              <a:spcAft>
                <a:spcPct val="0"/>
              </a:spcAft>
            </a:pPr>
            <a:r>
              <a:rPr lang="en-US" sz="1400" dirty="0">
                <a:solidFill>
                  <a:srgbClr val="002345"/>
                </a:solidFill>
                <a:latin typeface="Arial"/>
                <a:ea typeface="MS PGothic"/>
                <a:cs typeface="Arial"/>
              </a:rPr>
              <a:t> </a:t>
            </a:r>
            <a:endParaRPr lang="en-US" sz="1400" b="1" dirty="0">
              <a:solidFill>
                <a:srgbClr val="002345"/>
              </a:solidFill>
              <a:latin typeface="Arial"/>
              <a:ea typeface="MS PGothic" panose="020B0600070205080204" pitchFamily="34" charset="-128"/>
              <a:cs typeface="Arial"/>
            </a:endParaRPr>
          </a:p>
        </p:txBody>
      </p:sp>
      <p:sp>
        <p:nvSpPr>
          <p:cNvPr id="6" name="TextBox 5">
            <a:extLst>
              <a:ext uri="{FF2B5EF4-FFF2-40B4-BE49-F238E27FC236}">
                <a16:creationId xmlns:a16="http://schemas.microsoft.com/office/drawing/2014/main" id="{2E020DAA-B45B-4B6E-9A01-4ADAB39EEA60}"/>
              </a:ext>
            </a:extLst>
          </p:cNvPr>
          <p:cNvSpPr txBox="1"/>
          <p:nvPr/>
        </p:nvSpPr>
        <p:spPr>
          <a:xfrm>
            <a:off x="5796775" y="3760745"/>
            <a:ext cx="274320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eaLnBrk="0" fontAlgn="base" hangingPunct="0">
              <a:spcBef>
                <a:spcPct val="0"/>
              </a:spcBef>
              <a:spcAft>
                <a:spcPct val="0"/>
              </a:spcAft>
            </a:pPr>
            <a:r>
              <a:rPr lang="en-US" b="1" dirty="0">
                <a:solidFill>
                  <a:srgbClr val="00B0F0"/>
                </a:solidFill>
                <a:latin typeface="Arial"/>
                <a:ea typeface="MS PGothic"/>
                <a:cs typeface="Arial"/>
              </a:rPr>
              <a:t>POWER OF SYNERGY &amp; COHERENCE </a:t>
            </a:r>
          </a:p>
          <a:p>
            <a:pPr eaLnBrk="0" fontAlgn="base" hangingPunct="0">
              <a:spcBef>
                <a:spcPct val="0"/>
              </a:spcBef>
              <a:spcAft>
                <a:spcPct val="0"/>
              </a:spcAft>
            </a:pPr>
            <a:r>
              <a:rPr lang="en-US" sz="1400" dirty="0">
                <a:solidFill>
                  <a:srgbClr val="002345"/>
                </a:solidFill>
                <a:latin typeface="Arial"/>
                <a:ea typeface="MS PGothic"/>
                <a:cs typeface="Arial"/>
              </a:rPr>
              <a:t> </a:t>
            </a:r>
            <a:endParaRPr lang="en-US" sz="1400" b="1" dirty="0">
              <a:solidFill>
                <a:srgbClr val="002345"/>
              </a:solidFill>
              <a:latin typeface="Arial"/>
              <a:ea typeface="MS PGothic"/>
              <a:cs typeface="Arial"/>
            </a:endParaRPr>
          </a:p>
        </p:txBody>
      </p:sp>
      <p:sp>
        <p:nvSpPr>
          <p:cNvPr id="7" name="TextBox 6">
            <a:extLst>
              <a:ext uri="{FF2B5EF4-FFF2-40B4-BE49-F238E27FC236}">
                <a16:creationId xmlns:a16="http://schemas.microsoft.com/office/drawing/2014/main" id="{49EC6531-EA54-4C2C-BC8F-EE5D18CD54BA}"/>
              </a:ext>
            </a:extLst>
          </p:cNvPr>
          <p:cNvSpPr txBox="1"/>
          <p:nvPr/>
        </p:nvSpPr>
        <p:spPr>
          <a:xfrm>
            <a:off x="9015418" y="3683996"/>
            <a:ext cx="27432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eaLnBrk="0" fontAlgn="base" hangingPunct="0">
              <a:spcBef>
                <a:spcPct val="0"/>
              </a:spcBef>
              <a:spcAft>
                <a:spcPct val="0"/>
              </a:spcAft>
            </a:pPr>
            <a:r>
              <a:rPr lang="en-US" b="1" dirty="0">
                <a:solidFill>
                  <a:srgbClr val="00B0F0"/>
                </a:solidFill>
                <a:latin typeface="Arial"/>
                <a:ea typeface="MS PGothic"/>
                <a:cs typeface="Arial"/>
              </a:rPr>
              <a:t>PATHS TO SCALE, SUSTAINABILITY </a:t>
            </a:r>
          </a:p>
          <a:p>
            <a:pPr algn="ctr" eaLnBrk="0" fontAlgn="base" hangingPunct="0">
              <a:spcBef>
                <a:spcPct val="0"/>
              </a:spcBef>
              <a:spcAft>
                <a:spcPct val="0"/>
              </a:spcAft>
            </a:pPr>
            <a:r>
              <a:rPr lang="en-US" b="1" dirty="0">
                <a:solidFill>
                  <a:srgbClr val="00B0F0"/>
                </a:solidFill>
                <a:latin typeface="Arial"/>
                <a:ea typeface="MS PGothic"/>
                <a:cs typeface="Arial"/>
              </a:rPr>
              <a:t>(SYSTEM CHANGE) </a:t>
            </a:r>
          </a:p>
          <a:p>
            <a:pPr algn="ctr" eaLnBrk="0" fontAlgn="base" hangingPunct="0">
              <a:spcBef>
                <a:spcPct val="0"/>
              </a:spcBef>
              <a:spcAft>
                <a:spcPct val="0"/>
              </a:spcAft>
            </a:pPr>
            <a:r>
              <a:rPr lang="en-US" b="1" dirty="0">
                <a:solidFill>
                  <a:srgbClr val="00B0F0"/>
                </a:solidFill>
                <a:latin typeface="Arial"/>
                <a:ea typeface="MS PGothic"/>
                <a:cs typeface="Arial"/>
              </a:rPr>
              <a:t>VIA RESONANCE </a:t>
            </a:r>
          </a:p>
          <a:p>
            <a:pPr eaLnBrk="0" fontAlgn="base" hangingPunct="0">
              <a:spcBef>
                <a:spcPct val="0"/>
              </a:spcBef>
              <a:spcAft>
                <a:spcPct val="0"/>
              </a:spcAft>
            </a:pPr>
            <a:r>
              <a:rPr lang="en-US" sz="1200" dirty="0">
                <a:solidFill>
                  <a:srgbClr val="002345"/>
                </a:solidFill>
                <a:latin typeface="Arial"/>
                <a:ea typeface="MS PGothic"/>
                <a:cs typeface="Arial"/>
              </a:rPr>
              <a:t> </a:t>
            </a:r>
            <a:endParaRPr lang="en-US" sz="1200" b="1" dirty="0">
              <a:solidFill>
                <a:srgbClr val="002345"/>
              </a:solidFill>
              <a:latin typeface="Arial"/>
              <a:ea typeface="MS PGothic"/>
              <a:cs typeface="Arial"/>
            </a:endParaRPr>
          </a:p>
        </p:txBody>
      </p:sp>
      <p:pic>
        <p:nvPicPr>
          <p:cNvPr id="10" name="Picture 9" descr="A close up of a logo&#10;&#10;Description automatically generated">
            <a:extLst>
              <a:ext uri="{FF2B5EF4-FFF2-40B4-BE49-F238E27FC236}">
                <a16:creationId xmlns:a16="http://schemas.microsoft.com/office/drawing/2014/main" id="{39D1BB52-81CB-4D6F-BBFE-DAF19E0F423D}"/>
              </a:ext>
            </a:extLst>
          </p:cNvPr>
          <p:cNvPicPr>
            <a:picLocks noChangeAspect="1"/>
          </p:cNvPicPr>
          <p:nvPr/>
        </p:nvPicPr>
        <p:blipFill rotWithShape="1">
          <a:blip r:embed="rId3">
            <a:extLst>
              <a:ext uri="{28A0092B-C50C-407E-A947-70E740481C1C}">
                <a14:useLocalDpi xmlns:a14="http://schemas.microsoft.com/office/drawing/2010/main" val="0"/>
              </a:ext>
            </a:extLst>
          </a:blip>
          <a:srcRect l="10119" t="24676" r="59524" b="21267"/>
          <a:stretch/>
        </p:blipFill>
        <p:spPr>
          <a:xfrm>
            <a:off x="9855832" y="6080241"/>
            <a:ext cx="597462" cy="646656"/>
          </a:xfrm>
          <a:prstGeom prst="rect">
            <a:avLst/>
          </a:prstGeom>
        </p:spPr>
      </p:pic>
      <p:pic>
        <p:nvPicPr>
          <p:cNvPr id="11" name="Picture 11" descr="A group of people posing for the camera&#10;&#10;Description automatically generated">
            <a:extLst>
              <a:ext uri="{FF2B5EF4-FFF2-40B4-BE49-F238E27FC236}">
                <a16:creationId xmlns:a16="http://schemas.microsoft.com/office/drawing/2014/main" id="{00278439-CFE8-4877-BBC4-5D91D60D5787}"/>
              </a:ext>
            </a:extLst>
          </p:cNvPr>
          <p:cNvPicPr>
            <a:picLocks noChangeAspect="1"/>
          </p:cNvPicPr>
          <p:nvPr/>
        </p:nvPicPr>
        <p:blipFill>
          <a:blip r:embed="rId4"/>
          <a:stretch>
            <a:fillRect/>
          </a:stretch>
        </p:blipFill>
        <p:spPr>
          <a:xfrm>
            <a:off x="3424939" y="1565137"/>
            <a:ext cx="1719155" cy="1459286"/>
          </a:xfrm>
          <a:prstGeom prst="rect">
            <a:avLst/>
          </a:prstGeom>
        </p:spPr>
      </p:pic>
      <p:pic>
        <p:nvPicPr>
          <p:cNvPr id="12" name="Picture 12" descr="A group of people posing for the camera&#10;&#10;Description automatically generated">
            <a:extLst>
              <a:ext uri="{FF2B5EF4-FFF2-40B4-BE49-F238E27FC236}">
                <a16:creationId xmlns:a16="http://schemas.microsoft.com/office/drawing/2014/main" id="{8C1A3882-7446-4CB8-A18C-872ED5ACD73E}"/>
              </a:ext>
            </a:extLst>
          </p:cNvPr>
          <p:cNvPicPr>
            <a:picLocks noChangeAspect="1"/>
          </p:cNvPicPr>
          <p:nvPr/>
        </p:nvPicPr>
        <p:blipFill>
          <a:blip r:embed="rId5"/>
          <a:stretch>
            <a:fillRect/>
          </a:stretch>
        </p:blipFill>
        <p:spPr>
          <a:xfrm>
            <a:off x="6247100" y="1630977"/>
            <a:ext cx="1719155" cy="1466279"/>
          </a:xfrm>
          <a:prstGeom prst="rect">
            <a:avLst/>
          </a:prstGeom>
        </p:spPr>
      </p:pic>
      <p:pic>
        <p:nvPicPr>
          <p:cNvPr id="13" name="Picture 13" descr="A person that is lying down on a bed&#10;&#10;Description automatically generated">
            <a:extLst>
              <a:ext uri="{FF2B5EF4-FFF2-40B4-BE49-F238E27FC236}">
                <a16:creationId xmlns:a16="http://schemas.microsoft.com/office/drawing/2014/main" id="{0F0B803E-59F4-4099-ABE7-3C3CA7718C91}"/>
              </a:ext>
            </a:extLst>
          </p:cNvPr>
          <p:cNvPicPr>
            <a:picLocks noChangeAspect="1"/>
          </p:cNvPicPr>
          <p:nvPr/>
        </p:nvPicPr>
        <p:blipFill>
          <a:blip r:embed="rId6"/>
          <a:stretch>
            <a:fillRect/>
          </a:stretch>
        </p:blipFill>
        <p:spPr>
          <a:xfrm>
            <a:off x="9401951" y="1541169"/>
            <a:ext cx="1719156" cy="1465438"/>
          </a:xfrm>
          <a:prstGeom prst="rect">
            <a:avLst/>
          </a:prstGeom>
        </p:spPr>
      </p:pic>
      <p:pic>
        <p:nvPicPr>
          <p:cNvPr id="14" name="Content Placeholder 4">
            <a:extLst>
              <a:ext uri="{FF2B5EF4-FFF2-40B4-BE49-F238E27FC236}">
                <a16:creationId xmlns:a16="http://schemas.microsoft.com/office/drawing/2014/main" id="{F9294D4A-8FAE-4EA1-9179-AAA96E8E45A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5771"/>
          <a:stretch/>
        </p:blipFill>
        <p:spPr>
          <a:xfrm>
            <a:off x="475913" y="1469065"/>
            <a:ext cx="1619143" cy="1555358"/>
          </a:xfrm>
          <a:prstGeom prst="rect">
            <a:avLst/>
          </a:prstGeom>
        </p:spPr>
      </p:pic>
      <p:sp>
        <p:nvSpPr>
          <p:cNvPr id="15" name="TextBox 14">
            <a:extLst>
              <a:ext uri="{FF2B5EF4-FFF2-40B4-BE49-F238E27FC236}">
                <a16:creationId xmlns:a16="http://schemas.microsoft.com/office/drawing/2014/main" id="{D4D40D1F-BECC-4787-BA71-E7A34C61F789}"/>
              </a:ext>
            </a:extLst>
          </p:cNvPr>
          <p:cNvSpPr txBox="1"/>
          <p:nvPr/>
        </p:nvSpPr>
        <p:spPr>
          <a:xfrm>
            <a:off x="104549" y="3683996"/>
            <a:ext cx="2743200" cy="86177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eaLnBrk="0" fontAlgn="base" hangingPunct="0">
              <a:spcBef>
                <a:spcPct val="0"/>
              </a:spcBef>
              <a:spcAft>
                <a:spcPct val="0"/>
              </a:spcAft>
            </a:pPr>
            <a:r>
              <a:rPr lang="en-US" b="1" dirty="0">
                <a:solidFill>
                  <a:srgbClr val="00B0F0"/>
                </a:solidFill>
                <a:latin typeface="Arial"/>
                <a:ea typeface="MS PGothic"/>
                <a:cs typeface="Arial"/>
              </a:rPr>
              <a:t>KEY CAPACITIES FOR DOING THE WORK </a:t>
            </a:r>
            <a:endParaRPr lang="en-US" b="1" dirty="0">
              <a:solidFill>
                <a:srgbClr val="00B0F0"/>
              </a:solidFill>
              <a:latin typeface="Trebuchet MS" panose="020B0603020202020204" pitchFamily="34" charset="0"/>
              <a:ea typeface="MS PGothic" panose="020B0600070205080204" pitchFamily="34" charset="-128"/>
            </a:endParaRPr>
          </a:p>
          <a:p>
            <a:pPr eaLnBrk="0" fontAlgn="base" hangingPunct="0">
              <a:spcBef>
                <a:spcPct val="0"/>
              </a:spcBef>
              <a:spcAft>
                <a:spcPct val="0"/>
              </a:spcAft>
            </a:pPr>
            <a:r>
              <a:rPr lang="en-US" sz="1400" dirty="0">
                <a:solidFill>
                  <a:srgbClr val="002345"/>
                </a:solidFill>
                <a:latin typeface="Arial"/>
                <a:ea typeface="MS PGothic"/>
                <a:cs typeface="Arial"/>
              </a:rPr>
              <a:t> </a:t>
            </a:r>
            <a:endParaRPr lang="en-US" sz="1400" b="1" dirty="0">
              <a:solidFill>
                <a:srgbClr val="002345"/>
              </a:solidFill>
              <a:latin typeface="Arial"/>
              <a:ea typeface="MS PGothic" panose="020B0600070205080204" pitchFamily="34" charset="-128"/>
              <a:cs typeface="Arial"/>
            </a:endParaRPr>
          </a:p>
        </p:txBody>
      </p:sp>
    </p:spTree>
    <p:extLst>
      <p:ext uri="{BB962C8B-B14F-4D97-AF65-F5344CB8AC3E}">
        <p14:creationId xmlns:p14="http://schemas.microsoft.com/office/powerpoint/2010/main" val="3812734857"/>
      </p:ext>
    </p:extLst>
  </p:cSld>
  <p:clrMapOvr>
    <a:masterClrMapping/>
  </p:clrMapOvr>
</p:sld>
</file>

<file path=ppt/theme/theme1.xml><?xml version="1.0" encoding="utf-8"?>
<a:theme xmlns:a="http://schemas.openxmlformats.org/drawingml/2006/main" name="WBG-Any_Logo">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BG-Any_Logo.pot [Read-Only] [Compatibility Mode]" id="{FB139154-ADCD-4D00-BE69-875DE9E67498}" vid="{3AF4451B-7D7A-4CCE-B66D-55097067AE6C}"/>
    </a:ext>
  </a:extLst>
</a:theme>
</file>

<file path=ppt/theme/theme2.xml><?xml version="1.0" encoding="utf-8"?>
<a:theme xmlns:a="http://schemas.openxmlformats.org/drawingml/2006/main" name="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BG-Any_Logo.pot [Read-Only] [Compatibility Mode]" id="{FB139154-ADCD-4D00-BE69-875DE9E67498}" vid="{638A9786-B8E7-4FE1-BAEB-969025869D79}"/>
    </a:ext>
  </a:extLst>
</a:theme>
</file>

<file path=ppt/theme/theme3.xml><?xml version="1.0" encoding="utf-8"?>
<a:theme xmlns:a="http://schemas.openxmlformats.org/drawingml/2006/main" name="1_WBG-Any_Logo">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BG-Any_Logo.pot [Read-Only] [Compatibility Mode]" id="{FB139154-ADCD-4D00-BE69-875DE9E67498}" vid="{3AF4451B-7D7A-4CCE-B66D-55097067AE6C}"/>
    </a:ext>
  </a:extLst>
</a:theme>
</file>

<file path=ppt/theme/theme4.xml><?xml version="1.0" encoding="utf-8"?>
<a:theme xmlns:a="http://schemas.openxmlformats.org/drawingml/2006/main" name="1_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BG-Any_Logo.pot [Read-Only] [Compatibility Mode]" id="{FB139154-ADCD-4D00-BE69-875DE9E67498}" vid="{638A9786-B8E7-4FE1-BAEB-969025869D7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2825</TotalTime>
  <Words>1895</Words>
  <Application>Microsoft Office PowerPoint</Application>
  <PresentationFormat>Widescreen</PresentationFormat>
  <Paragraphs>186</Paragraphs>
  <Slides>18</Slides>
  <Notes>13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vt:i4>
      </vt:variant>
    </vt:vector>
  </HeadingPairs>
  <TitlesOfParts>
    <vt:vector size="30" baseType="lpstr">
      <vt:lpstr>Andes</vt:lpstr>
      <vt:lpstr>Andes ExtraLight</vt:lpstr>
      <vt:lpstr>-apple-system</vt:lpstr>
      <vt:lpstr>Arial</vt:lpstr>
      <vt:lpstr>Arial Bold</vt:lpstr>
      <vt:lpstr>Calibri</vt:lpstr>
      <vt:lpstr>Trebuchet MS</vt:lpstr>
      <vt:lpstr>Wingdings</vt:lpstr>
      <vt:lpstr>WBG-Any_Logo</vt:lpstr>
      <vt:lpstr>Full Page Interior</vt:lpstr>
      <vt:lpstr>1_WBG-Any_Logo</vt:lpstr>
      <vt:lpstr>1_Full Page Interior</vt:lpstr>
      <vt:lpstr>PowerPoint Presentation</vt:lpstr>
      <vt:lpstr>PowerPoint Presentation</vt:lpstr>
      <vt:lpstr>PowerPoint Presentation</vt:lpstr>
      <vt:lpstr>Formal starting point (2012)</vt:lpstr>
      <vt:lpstr>Operational course-correction (2014)</vt:lpstr>
      <vt:lpstr>misfit Theory for collaborative social accountability   =/=  “useful merl” for collaborative social accountability </vt:lpstr>
      <vt:lpstr>“USEFUL” FOR WHAT?</vt:lpstr>
      <vt:lpstr> GPSA’s theory of action at a glance (2020)</vt:lpstr>
      <vt:lpstr>CROSS-CUTTING priorities: “useful” MERL COMPROMISE</vt:lpstr>
      <vt:lpstr>PowerPoint Presentation</vt:lpstr>
      <vt:lpstr>PowerPoint Presentation</vt:lpstr>
      <vt:lpstr>ANNEX </vt:lpstr>
      <vt:lpstr>GPSA: A DIVERSE PORTFOLIO SINCE 2012</vt:lpstr>
      <vt:lpstr>Gpsa’S  Theory of Action &amp; merl instruments ARE WORK IN GRADUAL PROGRESS</vt:lpstr>
      <vt:lpstr>PowerPoint Presentation</vt:lpstr>
      <vt:lpstr>PowerPoint Presentation</vt:lpstr>
      <vt:lpstr>CROSS-CUTTING priorities: “useful” MERL COMPROMISE</vt:lpstr>
      <vt:lpstr>Select ADDITIONAL DOCUMENTATION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Florencia Guerzovich</dc:creator>
  <cp:lastModifiedBy>Florencia Guerzovich</cp:lastModifiedBy>
  <cp:revision>65</cp:revision>
  <dcterms:created xsi:type="dcterms:W3CDTF">2021-05-25T14:29:53Z</dcterms:created>
  <dcterms:modified xsi:type="dcterms:W3CDTF">2021-06-02T20:40:20Z</dcterms:modified>
</cp:coreProperties>
</file>