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7"/>
  </p:notesMasterIdLst>
  <p:sldIdLst>
    <p:sldId id="256" r:id="rId2"/>
    <p:sldId id="263" r:id="rId3"/>
    <p:sldId id="264" r:id="rId4"/>
    <p:sldId id="265" r:id="rId5"/>
    <p:sldId id="262" r:id="rId6"/>
  </p:sldIdLst>
  <p:sldSz cx="12192000" cy="6858000"/>
  <p:notesSz cx="6858000" cy="9144000"/>
  <p:embeddedFontLst>
    <p:embeddedFont>
      <p:font typeface="Calibri" panose="020F0502020204030204" pitchFamily="34" charset="0"/>
      <p:regular r:id="rId8"/>
      <p:bold r:id="rId9"/>
      <p:italic r:id="rId10"/>
      <p:boldItalic r:id="rId11"/>
    </p:embeddedFont>
    <p:embeddedFont>
      <p:font typeface="Century Gothic" panose="020B0502020202020204" pitchFamily="34" charset="0"/>
      <p:regular r:id="rId12"/>
      <p:bold r:id="rId13"/>
      <p:italic r:id="rId14"/>
      <p:boldItalic r:id="rId15"/>
    </p:embeddedFont>
    <p:embeddedFont>
      <p:font typeface="DM Sans" panose="020B0604020202020204" charset="0"/>
      <p:regular r:id="rId16"/>
      <p:bold r:id="rId17"/>
      <p:italic r:id="rId18"/>
      <p:boldItalic r:id="rId19"/>
    </p:embeddedFont>
    <p:embeddedFont>
      <p:font typeface="DM Sans Medium" panose="020B060402020202020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89DEF8-CC6C-49B8-8464-9109F58E10F2}" v="1384" dt="2021-06-03T00:16:09.9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4.fntdata"/><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font" Target="fonts/font13.fntdata"/><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font" Target="fonts/font16.fntdata"/><Relationship Id="rId28" Type="http://schemas.microsoft.com/office/2016/11/relationships/changesInfo" Target="changesInfos/changesInfo1.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font" Target="fonts/font15.fntdata"/><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scar Gonzalez Ruiz" userId="47697551-8513-4187-a35d-5f59c9e86fbc" providerId="ADAL" clId="{6234C181-F8C6-450E-91CE-04F936A32C2A}"/>
    <pc:docChg chg="undo custSel modMainMaster">
      <pc:chgData name="Oscar Gonzalez Ruiz" userId="47697551-8513-4187-a35d-5f59c9e86fbc" providerId="ADAL" clId="{6234C181-F8C6-450E-91CE-04F936A32C2A}" dt="2021-05-31T17:43:42.621" v="3" actId="1076"/>
      <pc:docMkLst>
        <pc:docMk/>
      </pc:docMkLst>
      <pc:sldMasterChg chg="modSldLayout">
        <pc:chgData name="Oscar Gonzalez Ruiz" userId="47697551-8513-4187-a35d-5f59c9e86fbc" providerId="ADAL" clId="{6234C181-F8C6-450E-91CE-04F936A32C2A}" dt="2021-05-31T17:43:42.621" v="3" actId="1076"/>
        <pc:sldMasterMkLst>
          <pc:docMk/>
          <pc:sldMasterMk cId="0" sldId="2147483657"/>
        </pc:sldMasterMkLst>
        <pc:sldLayoutChg chg="modSp mod">
          <pc:chgData name="Oscar Gonzalez Ruiz" userId="47697551-8513-4187-a35d-5f59c9e86fbc" providerId="ADAL" clId="{6234C181-F8C6-450E-91CE-04F936A32C2A}" dt="2021-05-31T17:43:42.621" v="3" actId="1076"/>
          <pc:sldLayoutMkLst>
            <pc:docMk/>
            <pc:sldMasterMk cId="0" sldId="2147483657"/>
            <pc:sldLayoutMk cId="0" sldId="2147483653"/>
          </pc:sldLayoutMkLst>
          <pc:spChg chg="mod">
            <ac:chgData name="Oscar Gonzalez Ruiz" userId="47697551-8513-4187-a35d-5f59c9e86fbc" providerId="ADAL" clId="{6234C181-F8C6-450E-91CE-04F936A32C2A}" dt="2021-05-31T17:43:42.621" v="3" actId="1076"/>
            <ac:spMkLst>
              <pc:docMk/>
              <pc:sldMasterMk cId="0" sldId="2147483657"/>
              <pc:sldLayoutMk cId="0" sldId="2147483653"/>
              <ac:spMk id="47" creationId="{00000000-0000-0000-0000-000000000000}"/>
            </ac:spMkLst>
          </pc:spChg>
          <pc:spChg chg="mod">
            <ac:chgData name="Oscar Gonzalez Ruiz" userId="47697551-8513-4187-a35d-5f59c9e86fbc" providerId="ADAL" clId="{6234C181-F8C6-450E-91CE-04F936A32C2A}" dt="2021-05-31T17:43:42.621" v="3" actId="1076"/>
            <ac:spMkLst>
              <pc:docMk/>
              <pc:sldMasterMk cId="0" sldId="2147483657"/>
              <pc:sldLayoutMk cId="0" sldId="2147483653"/>
              <ac:spMk id="48" creationId="{00000000-0000-0000-0000-000000000000}"/>
            </ac:spMkLst>
          </pc:spChg>
          <pc:picChg chg="mod">
            <ac:chgData name="Oscar Gonzalez Ruiz" userId="47697551-8513-4187-a35d-5f59c9e86fbc" providerId="ADAL" clId="{6234C181-F8C6-450E-91CE-04F936A32C2A}" dt="2021-05-31T17:43:42.621" v="3" actId="1076"/>
            <ac:picMkLst>
              <pc:docMk/>
              <pc:sldMasterMk cId="0" sldId="2147483657"/>
              <pc:sldLayoutMk cId="0" sldId="2147483653"/>
              <ac:picMk id="46" creationId="{00000000-0000-0000-0000-000000000000}"/>
            </ac:picMkLst>
          </pc:picChg>
          <pc:picChg chg="mod">
            <ac:chgData name="Oscar Gonzalez Ruiz" userId="47697551-8513-4187-a35d-5f59c9e86fbc" providerId="ADAL" clId="{6234C181-F8C6-450E-91CE-04F936A32C2A}" dt="2021-05-31T17:43:42.621" v="3" actId="1076"/>
            <ac:picMkLst>
              <pc:docMk/>
              <pc:sldMasterMk cId="0" sldId="2147483657"/>
              <pc:sldLayoutMk cId="0" sldId="2147483653"/>
              <ac:picMk id="49" creationId="{00000000-0000-0000-0000-000000000000}"/>
            </ac:picMkLst>
          </pc:picChg>
        </pc:sldLayoutChg>
      </pc:sldMasterChg>
    </pc:docChg>
  </pc:docChgLst>
  <pc:docChgLst>
    <pc:chgData name="Esther Anahí Barajas Díaz" userId="7cef432c-e758-4ff7-936a-c6df225ccb2b" providerId="ADAL" clId="{9489DEF8-CC6C-49B8-8464-9109F58E10F2}"/>
    <pc:docChg chg="undo custSel addSld delSld modSld sldOrd modMainMaster">
      <pc:chgData name="Esther Anahí Barajas Díaz" userId="7cef432c-e758-4ff7-936a-c6df225ccb2b" providerId="ADAL" clId="{9489DEF8-CC6C-49B8-8464-9109F58E10F2}" dt="2021-06-03T00:19:50.511" v="5292" actId="20577"/>
      <pc:docMkLst>
        <pc:docMk/>
      </pc:docMkLst>
      <pc:sldChg chg="addSp delSp modSp mod">
        <pc:chgData name="Esther Anahí Barajas Díaz" userId="7cef432c-e758-4ff7-936a-c6df225ccb2b" providerId="ADAL" clId="{9489DEF8-CC6C-49B8-8464-9109F58E10F2}" dt="2021-06-02T22:04:16.672" v="4191" actId="1076"/>
        <pc:sldMkLst>
          <pc:docMk/>
          <pc:sldMk cId="0" sldId="256"/>
        </pc:sldMkLst>
        <pc:spChg chg="add del mod">
          <ac:chgData name="Esther Anahí Barajas Díaz" userId="7cef432c-e758-4ff7-936a-c6df225ccb2b" providerId="ADAL" clId="{9489DEF8-CC6C-49B8-8464-9109F58E10F2}" dt="2021-06-01T15:45:38.703" v="2114" actId="478"/>
          <ac:spMkLst>
            <pc:docMk/>
            <pc:sldMk cId="0" sldId="256"/>
            <ac:spMk id="3" creationId="{84418EF7-C719-4F31-B024-D4DDE4467763}"/>
          </ac:spMkLst>
        </pc:spChg>
        <pc:spChg chg="mod">
          <ac:chgData name="Esther Anahí Barajas Díaz" userId="7cef432c-e758-4ff7-936a-c6df225ccb2b" providerId="ADAL" clId="{9489DEF8-CC6C-49B8-8464-9109F58E10F2}" dt="2021-06-01T15:45:08.013" v="2110" actId="27636"/>
          <ac:spMkLst>
            <pc:docMk/>
            <pc:sldMk cId="0" sldId="256"/>
            <ac:spMk id="62" creationId="{00000000-0000-0000-0000-000000000000}"/>
          </ac:spMkLst>
        </pc:spChg>
        <pc:spChg chg="del">
          <ac:chgData name="Esther Anahí Barajas Díaz" userId="7cef432c-e758-4ff7-936a-c6df225ccb2b" providerId="ADAL" clId="{9489DEF8-CC6C-49B8-8464-9109F58E10F2}" dt="2021-06-01T15:45:17.957" v="2111" actId="478"/>
          <ac:spMkLst>
            <pc:docMk/>
            <pc:sldMk cId="0" sldId="256"/>
            <ac:spMk id="63" creationId="{00000000-0000-0000-0000-000000000000}"/>
          </ac:spMkLst>
        </pc:spChg>
        <pc:picChg chg="add mod">
          <ac:chgData name="Esther Anahí Barajas Díaz" userId="7cef432c-e758-4ff7-936a-c6df225ccb2b" providerId="ADAL" clId="{9489DEF8-CC6C-49B8-8464-9109F58E10F2}" dt="2021-06-02T22:04:16.672" v="4191" actId="1076"/>
          <ac:picMkLst>
            <pc:docMk/>
            <pc:sldMk cId="0" sldId="256"/>
            <ac:picMk id="3" creationId="{8FC8D62D-ED3E-4B6F-9378-8B630AB86F4D}"/>
          </ac:picMkLst>
        </pc:picChg>
        <pc:picChg chg="add del mod">
          <ac:chgData name="Esther Anahí Barajas Díaz" userId="7cef432c-e758-4ff7-936a-c6df225ccb2b" providerId="ADAL" clId="{9489DEF8-CC6C-49B8-8464-9109F58E10F2}" dt="2021-06-01T15:45:55.361" v="2117" actId="478"/>
          <ac:picMkLst>
            <pc:docMk/>
            <pc:sldMk cId="0" sldId="256"/>
            <ac:picMk id="6" creationId="{94F567C0-0328-4CF9-BA0D-E1A6732F484F}"/>
          </ac:picMkLst>
        </pc:picChg>
      </pc:sldChg>
      <pc:sldChg chg="addSp delSp modSp del mod">
        <pc:chgData name="Esther Anahí Barajas Díaz" userId="7cef432c-e758-4ff7-936a-c6df225ccb2b" providerId="ADAL" clId="{9489DEF8-CC6C-49B8-8464-9109F58E10F2}" dt="2021-06-01T17:49:59.726" v="3548" actId="2696"/>
        <pc:sldMkLst>
          <pc:docMk/>
          <pc:sldMk cId="0" sldId="257"/>
        </pc:sldMkLst>
        <pc:spChg chg="add del mod">
          <ac:chgData name="Esther Anahí Barajas Díaz" userId="7cef432c-e758-4ff7-936a-c6df225ccb2b" providerId="ADAL" clId="{9489DEF8-CC6C-49B8-8464-9109F58E10F2}" dt="2021-06-01T16:39:49.350" v="2174" actId="478"/>
          <ac:spMkLst>
            <pc:docMk/>
            <pc:sldMk cId="0" sldId="257"/>
            <ac:spMk id="3" creationId="{1B7BF6DC-0195-4AEE-8A35-A5247B8B894F}"/>
          </ac:spMkLst>
        </pc:spChg>
        <pc:spChg chg="add del mod">
          <ac:chgData name="Esther Anahí Barajas Díaz" userId="7cef432c-e758-4ff7-936a-c6df225ccb2b" providerId="ADAL" clId="{9489DEF8-CC6C-49B8-8464-9109F58E10F2}" dt="2021-06-01T16:45:33.491" v="2176" actId="478"/>
          <ac:spMkLst>
            <pc:docMk/>
            <pc:sldMk cId="0" sldId="257"/>
            <ac:spMk id="5" creationId="{202754CB-A405-48CB-B50E-6659A7BF4692}"/>
          </ac:spMkLst>
        </pc:spChg>
        <pc:spChg chg="del mod">
          <ac:chgData name="Esther Anahí Barajas Díaz" userId="7cef432c-e758-4ff7-936a-c6df225ccb2b" providerId="ADAL" clId="{9489DEF8-CC6C-49B8-8464-9109F58E10F2}" dt="2021-06-01T16:45:31.892" v="2175" actId="478"/>
          <ac:spMkLst>
            <pc:docMk/>
            <pc:sldMk cId="0" sldId="257"/>
            <ac:spMk id="68" creationId="{00000000-0000-0000-0000-000000000000}"/>
          </ac:spMkLst>
        </pc:spChg>
        <pc:spChg chg="del">
          <ac:chgData name="Esther Anahí Barajas Díaz" userId="7cef432c-e758-4ff7-936a-c6df225ccb2b" providerId="ADAL" clId="{9489DEF8-CC6C-49B8-8464-9109F58E10F2}" dt="2021-06-01T16:39:47.856" v="2173" actId="478"/>
          <ac:spMkLst>
            <pc:docMk/>
            <pc:sldMk cId="0" sldId="257"/>
            <ac:spMk id="69" creationId="{00000000-0000-0000-0000-000000000000}"/>
          </ac:spMkLst>
        </pc:spChg>
        <pc:graphicFrameChg chg="add del mod modGraphic">
          <ac:chgData name="Esther Anahí Barajas Díaz" userId="7cef432c-e758-4ff7-936a-c6df225ccb2b" providerId="ADAL" clId="{9489DEF8-CC6C-49B8-8464-9109F58E10F2}" dt="2021-06-01T16:55:49.153" v="2192" actId="21"/>
          <ac:graphicFrameMkLst>
            <pc:docMk/>
            <pc:sldMk cId="0" sldId="257"/>
            <ac:graphicFrameMk id="2" creationId="{8BE64429-8ADF-4693-81F0-4AA9B157C05C}"/>
          </ac:graphicFrameMkLst>
        </pc:graphicFrameChg>
      </pc:sldChg>
      <pc:sldChg chg="addSp delSp modSp del mod ord">
        <pc:chgData name="Esther Anahí Barajas Díaz" userId="7cef432c-e758-4ff7-936a-c6df225ccb2b" providerId="ADAL" clId="{9489DEF8-CC6C-49B8-8464-9109F58E10F2}" dt="2021-06-02T19:30:24.037" v="4123" actId="2696"/>
        <pc:sldMkLst>
          <pc:docMk/>
          <pc:sldMk cId="0" sldId="258"/>
        </pc:sldMkLst>
        <pc:spChg chg="add del mod">
          <ac:chgData name="Esther Anahí Barajas Díaz" userId="7cef432c-e758-4ff7-936a-c6df225ccb2b" providerId="ADAL" clId="{9489DEF8-CC6C-49B8-8464-9109F58E10F2}" dt="2021-06-01T14:43:45.650" v="946" actId="478"/>
          <ac:spMkLst>
            <pc:docMk/>
            <pc:sldMk cId="0" sldId="258"/>
            <ac:spMk id="3" creationId="{833ADB94-9559-49C1-ADC4-5C5C98CBEE79}"/>
          </ac:spMkLst>
        </pc:spChg>
        <pc:spChg chg="mod">
          <ac:chgData name="Esther Anahí Barajas Díaz" userId="7cef432c-e758-4ff7-936a-c6df225ccb2b" providerId="ADAL" clId="{9489DEF8-CC6C-49B8-8464-9109F58E10F2}" dt="2021-06-02T19:21:29.639" v="4113" actId="20577"/>
          <ac:spMkLst>
            <pc:docMk/>
            <pc:sldMk cId="0" sldId="258"/>
            <ac:spMk id="74" creationId="{00000000-0000-0000-0000-000000000000}"/>
          </ac:spMkLst>
        </pc:spChg>
        <pc:spChg chg="del">
          <ac:chgData name="Esther Anahí Barajas Díaz" userId="7cef432c-e758-4ff7-936a-c6df225ccb2b" providerId="ADAL" clId="{9489DEF8-CC6C-49B8-8464-9109F58E10F2}" dt="2021-06-01T14:43:39.844" v="945" actId="478"/>
          <ac:spMkLst>
            <pc:docMk/>
            <pc:sldMk cId="0" sldId="258"/>
            <ac:spMk id="75" creationId="{00000000-0000-0000-0000-000000000000}"/>
          </ac:spMkLst>
        </pc:spChg>
        <pc:picChg chg="add mod">
          <ac:chgData name="Esther Anahí Barajas Díaz" userId="7cef432c-e758-4ff7-936a-c6df225ccb2b" providerId="ADAL" clId="{9489DEF8-CC6C-49B8-8464-9109F58E10F2}" dt="2021-06-01T17:51:56.970" v="3552" actId="1076"/>
          <ac:picMkLst>
            <pc:docMk/>
            <pc:sldMk cId="0" sldId="258"/>
            <ac:picMk id="5" creationId="{17376F07-7F82-4A0E-9BAC-72E48CDC822E}"/>
          </ac:picMkLst>
        </pc:picChg>
        <pc:picChg chg="add mod">
          <ac:chgData name="Esther Anahí Barajas Díaz" userId="7cef432c-e758-4ff7-936a-c6df225ccb2b" providerId="ADAL" clId="{9489DEF8-CC6C-49B8-8464-9109F58E10F2}" dt="2021-06-01T14:47:28.994" v="1051" actId="1076"/>
          <ac:picMkLst>
            <pc:docMk/>
            <pc:sldMk cId="0" sldId="258"/>
            <ac:picMk id="8" creationId="{F4119921-B437-4113-ACAB-9689841BB4B9}"/>
          </ac:picMkLst>
        </pc:picChg>
      </pc:sldChg>
      <pc:sldChg chg="addSp delSp modSp del mod ord">
        <pc:chgData name="Esther Anahí Barajas Díaz" userId="7cef432c-e758-4ff7-936a-c6df225ccb2b" providerId="ADAL" clId="{9489DEF8-CC6C-49B8-8464-9109F58E10F2}" dt="2021-06-01T15:47:10.082" v="2118" actId="2696"/>
        <pc:sldMkLst>
          <pc:docMk/>
          <pc:sldMk cId="0" sldId="259"/>
        </pc:sldMkLst>
        <pc:spChg chg="add del mod">
          <ac:chgData name="Esther Anahí Barajas Díaz" userId="7cef432c-e758-4ff7-936a-c6df225ccb2b" providerId="ADAL" clId="{9489DEF8-CC6C-49B8-8464-9109F58E10F2}" dt="2021-06-01T14:46:59.636" v="1046" actId="478"/>
          <ac:spMkLst>
            <pc:docMk/>
            <pc:sldMk cId="0" sldId="259"/>
            <ac:spMk id="4" creationId="{7A828ADD-0B9E-468F-8824-00A13E184F1C}"/>
          </ac:spMkLst>
        </pc:spChg>
        <pc:spChg chg="mod">
          <ac:chgData name="Esther Anahí Barajas Díaz" userId="7cef432c-e758-4ff7-936a-c6df225ccb2b" providerId="ADAL" clId="{9489DEF8-CC6C-49B8-8464-9109F58E10F2}" dt="2021-06-01T15:40:12.227" v="1894" actId="1076"/>
          <ac:spMkLst>
            <pc:docMk/>
            <pc:sldMk cId="0" sldId="259"/>
            <ac:spMk id="80" creationId="{00000000-0000-0000-0000-000000000000}"/>
          </ac:spMkLst>
        </pc:spChg>
        <pc:spChg chg="del mod">
          <ac:chgData name="Esther Anahí Barajas Díaz" userId="7cef432c-e758-4ff7-936a-c6df225ccb2b" providerId="ADAL" clId="{9489DEF8-CC6C-49B8-8464-9109F58E10F2}" dt="2021-06-01T14:37:53.692" v="814" actId="478"/>
          <ac:spMkLst>
            <pc:docMk/>
            <pc:sldMk cId="0" sldId="259"/>
            <ac:spMk id="81" creationId="{00000000-0000-0000-0000-000000000000}"/>
          </ac:spMkLst>
        </pc:spChg>
        <pc:graphicFrameChg chg="add del mod">
          <ac:chgData name="Esther Anahí Barajas Díaz" userId="7cef432c-e758-4ff7-936a-c6df225ccb2b" providerId="ADAL" clId="{9489DEF8-CC6C-49B8-8464-9109F58E10F2}" dt="2021-06-01T14:23:19.830" v="45" actId="478"/>
          <ac:graphicFrameMkLst>
            <pc:docMk/>
            <pc:sldMk cId="0" sldId="259"/>
            <ac:graphicFrameMk id="2" creationId="{B523C595-84A3-4D15-8BAB-A545C13357C0}"/>
          </ac:graphicFrameMkLst>
        </pc:graphicFrameChg>
        <pc:picChg chg="add del">
          <ac:chgData name="Esther Anahí Barajas Díaz" userId="7cef432c-e758-4ff7-936a-c6df225ccb2b" providerId="ADAL" clId="{9489DEF8-CC6C-49B8-8464-9109F58E10F2}" dt="2021-06-01T14:52:53.309" v="1183" actId="478"/>
          <ac:picMkLst>
            <pc:docMk/>
            <pc:sldMk cId="0" sldId="259"/>
            <ac:picMk id="6" creationId="{F428EE76-D36F-46AB-A7A6-2C66FB03410D}"/>
          </ac:picMkLst>
        </pc:picChg>
        <pc:picChg chg="add mod">
          <ac:chgData name="Esther Anahí Barajas Díaz" userId="7cef432c-e758-4ff7-936a-c6df225ccb2b" providerId="ADAL" clId="{9489DEF8-CC6C-49B8-8464-9109F58E10F2}" dt="2021-06-01T15:40:43.412" v="1902" actId="14100"/>
          <ac:picMkLst>
            <pc:docMk/>
            <pc:sldMk cId="0" sldId="259"/>
            <ac:picMk id="7" creationId="{87550F07-8BAB-478E-9A8A-0A35716AC505}"/>
          </ac:picMkLst>
        </pc:picChg>
        <pc:picChg chg="add mod">
          <ac:chgData name="Esther Anahí Barajas Díaz" userId="7cef432c-e758-4ff7-936a-c6df225ccb2b" providerId="ADAL" clId="{9489DEF8-CC6C-49B8-8464-9109F58E10F2}" dt="2021-06-01T15:40:37.416" v="1899" actId="1076"/>
          <ac:picMkLst>
            <pc:docMk/>
            <pc:sldMk cId="0" sldId="259"/>
            <ac:picMk id="8" creationId="{87C8CC30-9DA8-4FB5-979C-76C1BFEEC289}"/>
          </ac:picMkLst>
        </pc:picChg>
      </pc:sldChg>
      <pc:sldChg chg="addSp delSp modSp del mod">
        <pc:chgData name="Esther Anahí Barajas Díaz" userId="7cef432c-e758-4ff7-936a-c6df225ccb2b" providerId="ADAL" clId="{9489DEF8-CC6C-49B8-8464-9109F58E10F2}" dt="2021-06-02T19:30:21.260" v="4122" actId="2696"/>
        <pc:sldMkLst>
          <pc:docMk/>
          <pc:sldMk cId="0" sldId="260"/>
        </pc:sldMkLst>
        <pc:spChg chg="add mod ord">
          <ac:chgData name="Esther Anahí Barajas Díaz" userId="7cef432c-e758-4ff7-936a-c6df225ccb2b" providerId="ADAL" clId="{9489DEF8-CC6C-49B8-8464-9109F58E10F2}" dt="2021-06-01T18:18:33.310" v="3912" actId="2085"/>
          <ac:spMkLst>
            <pc:docMk/>
            <pc:sldMk cId="0" sldId="260"/>
            <ac:spMk id="2" creationId="{BCD024C0-CBE4-4F27-91E5-2500BF68D7CE}"/>
          </ac:spMkLst>
        </pc:spChg>
        <pc:spChg chg="add mod">
          <ac:chgData name="Esther Anahí Barajas Díaz" userId="7cef432c-e758-4ff7-936a-c6df225ccb2b" providerId="ADAL" clId="{9489DEF8-CC6C-49B8-8464-9109F58E10F2}" dt="2021-06-01T18:35:52.589" v="4111" actId="339"/>
          <ac:spMkLst>
            <pc:docMk/>
            <pc:sldMk cId="0" sldId="260"/>
            <ac:spMk id="3" creationId="{588B74CC-6AC0-4B4C-8A03-FB6F7F4E6AA7}"/>
          </ac:spMkLst>
        </pc:spChg>
        <pc:spChg chg="add del mod">
          <ac:chgData name="Esther Anahí Barajas Díaz" userId="7cef432c-e758-4ff7-936a-c6df225ccb2b" providerId="ADAL" clId="{9489DEF8-CC6C-49B8-8464-9109F58E10F2}" dt="2021-06-01T15:41:01.071" v="1904" actId="478"/>
          <ac:spMkLst>
            <pc:docMk/>
            <pc:sldMk cId="0" sldId="260"/>
            <ac:spMk id="3" creationId="{FD0377A1-2930-45A7-BD39-806D6692AC75}"/>
          </ac:spMkLst>
        </pc:spChg>
        <pc:spChg chg="add del mod">
          <ac:chgData name="Esther Anahí Barajas Díaz" userId="7cef432c-e758-4ff7-936a-c6df225ccb2b" providerId="ADAL" clId="{9489DEF8-CC6C-49B8-8464-9109F58E10F2}" dt="2021-06-01T15:43:07.766" v="2015" actId="478"/>
          <ac:spMkLst>
            <pc:docMk/>
            <pc:sldMk cId="0" sldId="260"/>
            <ac:spMk id="8" creationId="{BFD30C2A-481F-4387-A38D-B75DBB68D7A5}"/>
          </ac:spMkLst>
        </pc:spChg>
        <pc:spChg chg="add mod ord">
          <ac:chgData name="Esther Anahí Barajas Díaz" userId="7cef432c-e758-4ff7-936a-c6df225ccb2b" providerId="ADAL" clId="{9489DEF8-CC6C-49B8-8464-9109F58E10F2}" dt="2021-06-01T18:18:33.310" v="3912" actId="2085"/>
          <ac:spMkLst>
            <pc:docMk/>
            <pc:sldMk cId="0" sldId="260"/>
            <ac:spMk id="8" creationId="{F8E2416C-DA5A-4BD4-9CE2-C07EEF7DAD6F}"/>
          </ac:spMkLst>
        </pc:spChg>
        <pc:spChg chg="add mod">
          <ac:chgData name="Esther Anahí Barajas Díaz" userId="7cef432c-e758-4ff7-936a-c6df225ccb2b" providerId="ADAL" clId="{9489DEF8-CC6C-49B8-8464-9109F58E10F2}" dt="2021-06-01T18:35:52.589" v="4111" actId="339"/>
          <ac:spMkLst>
            <pc:docMk/>
            <pc:sldMk cId="0" sldId="260"/>
            <ac:spMk id="9" creationId="{F5E7A558-0D3A-4633-B255-17190726D47E}"/>
          </ac:spMkLst>
        </pc:spChg>
        <pc:spChg chg="add mod">
          <ac:chgData name="Esther Anahí Barajas Díaz" userId="7cef432c-e758-4ff7-936a-c6df225ccb2b" providerId="ADAL" clId="{9489DEF8-CC6C-49B8-8464-9109F58E10F2}" dt="2021-06-01T18:19:47.313" v="4038" actId="20577"/>
          <ac:spMkLst>
            <pc:docMk/>
            <pc:sldMk cId="0" sldId="260"/>
            <ac:spMk id="16" creationId="{AEB24484-574D-41B4-8EC5-8BEA65838ABC}"/>
          </ac:spMkLst>
        </pc:spChg>
        <pc:spChg chg="del mod">
          <ac:chgData name="Esther Anahí Barajas Díaz" userId="7cef432c-e758-4ff7-936a-c6df225ccb2b" providerId="ADAL" clId="{9489DEF8-CC6C-49B8-8464-9109F58E10F2}" dt="2021-06-01T15:43:04.992" v="2014" actId="478"/>
          <ac:spMkLst>
            <pc:docMk/>
            <pc:sldMk cId="0" sldId="260"/>
            <ac:spMk id="86" creationId="{00000000-0000-0000-0000-000000000000}"/>
          </ac:spMkLst>
        </pc:spChg>
        <pc:spChg chg="del">
          <ac:chgData name="Esther Anahí Barajas Díaz" userId="7cef432c-e758-4ff7-936a-c6df225ccb2b" providerId="ADAL" clId="{9489DEF8-CC6C-49B8-8464-9109F58E10F2}" dt="2021-06-01T15:40:57.464" v="1903" actId="478"/>
          <ac:spMkLst>
            <pc:docMk/>
            <pc:sldMk cId="0" sldId="260"/>
            <ac:spMk id="87" creationId="{00000000-0000-0000-0000-000000000000}"/>
          </ac:spMkLst>
        </pc:spChg>
        <pc:picChg chg="add del mod">
          <ac:chgData name="Esther Anahí Barajas Díaz" userId="7cef432c-e758-4ff7-936a-c6df225ccb2b" providerId="ADAL" clId="{9489DEF8-CC6C-49B8-8464-9109F58E10F2}" dt="2021-06-01T15:43:11.048" v="2016" actId="478"/>
          <ac:picMkLst>
            <pc:docMk/>
            <pc:sldMk cId="0" sldId="260"/>
            <ac:picMk id="4" creationId="{89C2FBDC-9CA1-4A0B-807E-6EFF2B885CCD}"/>
          </ac:picMkLst>
        </pc:picChg>
        <pc:picChg chg="add del mod">
          <ac:chgData name="Esther Anahí Barajas Díaz" userId="7cef432c-e758-4ff7-936a-c6df225ccb2b" providerId="ADAL" clId="{9489DEF8-CC6C-49B8-8464-9109F58E10F2}" dt="2021-06-01T15:42:23.565" v="1936" actId="478"/>
          <ac:picMkLst>
            <pc:docMk/>
            <pc:sldMk cId="0" sldId="260"/>
            <ac:picMk id="6" creationId="{4EC3D5A8-9B4D-486F-9131-1AC3F4BC9A48}"/>
          </ac:picMkLst>
        </pc:picChg>
        <pc:picChg chg="add mod">
          <ac:chgData name="Esther Anahí Barajas Díaz" userId="7cef432c-e758-4ff7-936a-c6df225ccb2b" providerId="ADAL" clId="{9489DEF8-CC6C-49B8-8464-9109F58E10F2}" dt="2021-06-01T15:43:24.715" v="2019" actId="1076"/>
          <ac:picMkLst>
            <pc:docMk/>
            <pc:sldMk cId="0" sldId="260"/>
            <ac:picMk id="7" creationId="{5BCBE60E-D3DA-423A-A4ED-477167528861}"/>
          </ac:picMkLst>
        </pc:picChg>
        <pc:picChg chg="add mod ord">
          <ac:chgData name="Esther Anahí Barajas Díaz" userId="7cef432c-e758-4ff7-936a-c6df225ccb2b" providerId="ADAL" clId="{9489DEF8-CC6C-49B8-8464-9109F58E10F2}" dt="2021-06-01T18:18:07.799" v="3910" actId="170"/>
          <ac:picMkLst>
            <pc:docMk/>
            <pc:sldMk cId="0" sldId="260"/>
            <ac:picMk id="10" creationId="{00D53F6A-5CC2-4A78-88F4-FE39F4EC07FF}"/>
          </ac:picMkLst>
        </pc:picChg>
        <pc:picChg chg="add del mod">
          <ac:chgData name="Esther Anahí Barajas Díaz" userId="7cef432c-e758-4ff7-936a-c6df225ccb2b" providerId="ADAL" clId="{9489DEF8-CC6C-49B8-8464-9109F58E10F2}" dt="2021-06-01T15:47:25.134" v="2119" actId="478"/>
          <ac:picMkLst>
            <pc:docMk/>
            <pc:sldMk cId="0" sldId="260"/>
            <ac:picMk id="11" creationId="{B022DBC0-6C8E-4DE1-97B6-368A2E12B5DA}"/>
          </ac:picMkLst>
        </pc:picChg>
        <pc:picChg chg="add mod ord">
          <ac:chgData name="Esther Anahí Barajas Díaz" userId="7cef432c-e758-4ff7-936a-c6df225ccb2b" providerId="ADAL" clId="{9489DEF8-CC6C-49B8-8464-9109F58E10F2}" dt="2021-06-01T18:18:07.799" v="3910" actId="170"/>
          <ac:picMkLst>
            <pc:docMk/>
            <pc:sldMk cId="0" sldId="260"/>
            <ac:picMk id="13" creationId="{22935E63-685E-4B28-A3E7-AE0A5CAD0CDD}"/>
          </ac:picMkLst>
        </pc:picChg>
      </pc:sldChg>
      <pc:sldChg chg="del">
        <pc:chgData name="Esther Anahí Barajas Díaz" userId="7cef432c-e758-4ff7-936a-c6df225ccb2b" providerId="ADAL" clId="{9489DEF8-CC6C-49B8-8464-9109F58E10F2}" dt="2021-06-01T22:01:01.234" v="4112" actId="2696"/>
        <pc:sldMkLst>
          <pc:docMk/>
          <pc:sldMk cId="0" sldId="261"/>
        </pc:sldMkLst>
      </pc:sldChg>
      <pc:sldChg chg="addSp delSp modSp mod">
        <pc:chgData name="Esther Anahí Barajas Díaz" userId="7cef432c-e758-4ff7-936a-c6df225ccb2b" providerId="ADAL" clId="{9489DEF8-CC6C-49B8-8464-9109F58E10F2}" dt="2021-06-03T00:17:17.931" v="5220" actId="478"/>
        <pc:sldMkLst>
          <pc:docMk/>
          <pc:sldMk cId="0" sldId="262"/>
        </pc:sldMkLst>
        <pc:spChg chg="add del mod">
          <ac:chgData name="Esther Anahí Barajas Díaz" userId="7cef432c-e758-4ff7-936a-c6df225ccb2b" providerId="ADAL" clId="{9489DEF8-CC6C-49B8-8464-9109F58E10F2}" dt="2021-06-03T00:17:17.931" v="5220" actId="478"/>
          <ac:spMkLst>
            <pc:docMk/>
            <pc:sldMk cId="0" sldId="262"/>
            <ac:spMk id="4" creationId="{4D1423B3-D2A4-42FE-9068-D060EEBB9B4F}"/>
          </ac:spMkLst>
        </pc:spChg>
        <pc:picChg chg="add mod">
          <ac:chgData name="Esther Anahí Barajas Díaz" userId="7cef432c-e758-4ff7-936a-c6df225ccb2b" providerId="ADAL" clId="{9489DEF8-CC6C-49B8-8464-9109F58E10F2}" dt="2021-06-02T23:44:13.245" v="4892" actId="1076"/>
          <ac:picMkLst>
            <pc:docMk/>
            <pc:sldMk cId="0" sldId="262"/>
            <ac:picMk id="2" creationId="{6F6EA4E8-53E0-4242-9D90-96FDD28AF346}"/>
          </ac:picMkLst>
        </pc:picChg>
        <pc:picChg chg="add del mod">
          <ac:chgData name="Esther Anahí Barajas Díaz" userId="7cef432c-e758-4ff7-936a-c6df225ccb2b" providerId="ADAL" clId="{9489DEF8-CC6C-49B8-8464-9109F58E10F2}" dt="2021-06-02T23:44:48.655" v="4895" actId="478"/>
          <ac:picMkLst>
            <pc:docMk/>
            <pc:sldMk cId="0" sldId="262"/>
            <ac:picMk id="3" creationId="{E641E05F-FA68-4C48-874D-2D57A7A95A40}"/>
          </ac:picMkLst>
        </pc:picChg>
      </pc:sldChg>
      <pc:sldChg chg="addSp delSp modSp add mod ord">
        <pc:chgData name="Esther Anahí Barajas Díaz" userId="7cef432c-e758-4ff7-936a-c6df225ccb2b" providerId="ADAL" clId="{9489DEF8-CC6C-49B8-8464-9109F58E10F2}" dt="2021-06-03T00:19:50.511" v="5292" actId="20577"/>
        <pc:sldMkLst>
          <pc:docMk/>
          <pc:sldMk cId="3150511472" sldId="263"/>
        </pc:sldMkLst>
        <pc:spChg chg="add del mod">
          <ac:chgData name="Esther Anahí Barajas Díaz" userId="7cef432c-e758-4ff7-936a-c6df225ccb2b" providerId="ADAL" clId="{9489DEF8-CC6C-49B8-8464-9109F58E10F2}" dt="2021-06-03T00:17:33.154" v="5222" actId="478"/>
          <ac:spMkLst>
            <pc:docMk/>
            <pc:sldMk cId="3150511472" sldId="263"/>
            <ac:spMk id="2" creationId="{E0FBF142-140A-4B91-A684-8F927C71654E}"/>
          </ac:spMkLst>
        </pc:spChg>
        <pc:spChg chg="add del mod">
          <ac:chgData name="Esther Anahí Barajas Díaz" userId="7cef432c-e758-4ff7-936a-c6df225ccb2b" providerId="ADAL" clId="{9489DEF8-CC6C-49B8-8464-9109F58E10F2}" dt="2021-06-03T00:15:42.683" v="5176" actId="478"/>
          <ac:spMkLst>
            <pc:docMk/>
            <pc:sldMk cId="3150511472" sldId="263"/>
            <ac:spMk id="3" creationId="{14997FB8-4B96-4919-B172-07D71CB86625}"/>
          </ac:spMkLst>
        </pc:spChg>
        <pc:spChg chg="add del mod">
          <ac:chgData name="Esther Anahí Barajas Díaz" userId="7cef432c-e758-4ff7-936a-c6df225ccb2b" providerId="ADAL" clId="{9489DEF8-CC6C-49B8-8464-9109F58E10F2}" dt="2021-06-01T15:18:31.593" v="1211" actId="478"/>
          <ac:spMkLst>
            <pc:docMk/>
            <pc:sldMk cId="3150511472" sldId="263"/>
            <ac:spMk id="3" creationId="{38D5268A-31DD-4A4A-AEB1-6CDAD4D42C75}"/>
          </ac:spMkLst>
        </pc:spChg>
        <pc:spChg chg="add mod">
          <ac:chgData name="Esther Anahí Barajas Díaz" userId="7cef432c-e758-4ff7-936a-c6df225ccb2b" providerId="ADAL" clId="{9489DEF8-CC6C-49B8-8464-9109F58E10F2}" dt="2021-06-03T00:18:55.984" v="5276" actId="12"/>
          <ac:spMkLst>
            <pc:docMk/>
            <pc:sldMk cId="3150511472" sldId="263"/>
            <ac:spMk id="4" creationId="{4369B8AB-5ED3-432A-84E5-E211DB1B87AD}"/>
          </ac:spMkLst>
        </pc:spChg>
        <pc:spChg chg="add del mod">
          <ac:chgData name="Esther Anahí Barajas Díaz" userId="7cef432c-e758-4ff7-936a-c6df225ccb2b" providerId="ADAL" clId="{9489DEF8-CC6C-49B8-8464-9109F58E10F2}" dt="2021-06-01T17:48:19.791" v="3533" actId="478"/>
          <ac:spMkLst>
            <pc:docMk/>
            <pc:sldMk cId="3150511472" sldId="263"/>
            <ac:spMk id="4" creationId="{CD6304AB-0413-4AB8-9647-D538E23C541A}"/>
          </ac:spMkLst>
        </pc:spChg>
        <pc:spChg chg="add mod">
          <ac:chgData name="Esther Anahí Barajas Díaz" userId="7cef432c-e758-4ff7-936a-c6df225ccb2b" providerId="ADAL" clId="{9489DEF8-CC6C-49B8-8464-9109F58E10F2}" dt="2021-06-03T00:19:00.658" v="5277" actId="12"/>
          <ac:spMkLst>
            <pc:docMk/>
            <pc:sldMk cId="3150511472" sldId="263"/>
            <ac:spMk id="5" creationId="{AFBE1891-F39A-4D23-B5B7-A1AD987BD893}"/>
          </ac:spMkLst>
        </pc:spChg>
        <pc:spChg chg="add del mod">
          <ac:chgData name="Esther Anahí Barajas Díaz" userId="7cef432c-e758-4ff7-936a-c6df225ccb2b" providerId="ADAL" clId="{9489DEF8-CC6C-49B8-8464-9109F58E10F2}" dt="2021-06-01T17:46:18.076" v="3518" actId="478"/>
          <ac:spMkLst>
            <pc:docMk/>
            <pc:sldMk cId="3150511472" sldId="263"/>
            <ac:spMk id="5" creationId="{F1B5EE1A-0871-4D9D-BAF5-A77E92C6745B}"/>
          </ac:spMkLst>
        </pc:spChg>
        <pc:spChg chg="add del mod">
          <ac:chgData name="Esther Anahí Barajas Díaz" userId="7cef432c-e758-4ff7-936a-c6df225ccb2b" providerId="ADAL" clId="{9489DEF8-CC6C-49B8-8464-9109F58E10F2}" dt="2021-06-03T00:13:52.375" v="5038"/>
          <ac:spMkLst>
            <pc:docMk/>
            <pc:sldMk cId="3150511472" sldId="263"/>
            <ac:spMk id="6" creationId="{87F38C5C-2FE6-4215-AC84-3836B51F6C7D}"/>
          </ac:spMkLst>
        </pc:spChg>
        <pc:spChg chg="add del mod">
          <ac:chgData name="Esther Anahí Barajas Díaz" userId="7cef432c-e758-4ff7-936a-c6df225ccb2b" providerId="ADAL" clId="{9489DEF8-CC6C-49B8-8464-9109F58E10F2}" dt="2021-06-01T17:48:21.985" v="3534" actId="478"/>
          <ac:spMkLst>
            <pc:docMk/>
            <pc:sldMk cId="3150511472" sldId="263"/>
            <ac:spMk id="7" creationId="{4B86A200-E427-46A4-AD42-A360C8EC9A03}"/>
          </ac:spMkLst>
        </pc:spChg>
        <pc:spChg chg="add del mod">
          <ac:chgData name="Esther Anahí Barajas Díaz" userId="7cef432c-e758-4ff7-936a-c6df225ccb2b" providerId="ADAL" clId="{9489DEF8-CC6C-49B8-8464-9109F58E10F2}" dt="2021-06-03T00:13:27.042" v="5029"/>
          <ac:spMkLst>
            <pc:docMk/>
            <pc:sldMk cId="3150511472" sldId="263"/>
            <ac:spMk id="8" creationId="{E6BF6D3C-60E4-4D78-9992-2FC448B70282}"/>
          </ac:spMkLst>
        </pc:spChg>
        <pc:spChg chg="add del mod">
          <ac:chgData name="Esther Anahí Barajas Díaz" userId="7cef432c-e758-4ff7-936a-c6df225ccb2b" providerId="ADAL" clId="{9489DEF8-CC6C-49B8-8464-9109F58E10F2}" dt="2021-06-01T17:46:21.951" v="3519" actId="478"/>
          <ac:spMkLst>
            <pc:docMk/>
            <pc:sldMk cId="3150511472" sldId="263"/>
            <ac:spMk id="9" creationId="{8C03F8DA-A638-4420-96B0-3FF36FCDEE11}"/>
          </ac:spMkLst>
        </pc:spChg>
        <pc:spChg chg="add mod">
          <ac:chgData name="Esther Anahí Barajas Díaz" userId="7cef432c-e758-4ff7-936a-c6df225ccb2b" providerId="ADAL" clId="{9489DEF8-CC6C-49B8-8464-9109F58E10F2}" dt="2021-06-03T00:19:50.511" v="5292" actId="20577"/>
          <ac:spMkLst>
            <pc:docMk/>
            <pc:sldMk cId="3150511472" sldId="263"/>
            <ac:spMk id="9" creationId="{E7903BA0-1947-44DA-B498-09A9B5779DBF}"/>
          </ac:spMkLst>
        </pc:spChg>
        <pc:spChg chg="add del mod">
          <ac:chgData name="Esther Anahí Barajas Díaz" userId="7cef432c-e758-4ff7-936a-c6df225ccb2b" providerId="ADAL" clId="{9489DEF8-CC6C-49B8-8464-9109F58E10F2}" dt="2021-06-03T00:17:49.696" v="5224" actId="478"/>
          <ac:spMkLst>
            <pc:docMk/>
            <pc:sldMk cId="3150511472" sldId="263"/>
            <ac:spMk id="10" creationId="{ECC2E099-A7D3-41D2-94D5-BD7D789F58B7}"/>
          </ac:spMkLst>
        </pc:spChg>
        <pc:spChg chg="add del mod">
          <ac:chgData name="Esther Anahí Barajas Díaz" userId="7cef432c-e758-4ff7-936a-c6df225ccb2b" providerId="ADAL" clId="{9489DEF8-CC6C-49B8-8464-9109F58E10F2}" dt="2021-06-01T15:27:04.855" v="1606"/>
          <ac:spMkLst>
            <pc:docMk/>
            <pc:sldMk cId="3150511472" sldId="263"/>
            <ac:spMk id="11" creationId="{4859D14D-E4F6-43DE-8C2D-73A1DD542121}"/>
          </ac:spMkLst>
        </pc:spChg>
        <pc:spChg chg="add del mod">
          <ac:chgData name="Esther Anahí Barajas Díaz" userId="7cef432c-e758-4ff7-936a-c6df225ccb2b" providerId="ADAL" clId="{9489DEF8-CC6C-49B8-8464-9109F58E10F2}" dt="2021-06-03T00:13:52.368" v="5036" actId="21"/>
          <ac:spMkLst>
            <pc:docMk/>
            <pc:sldMk cId="3150511472" sldId="263"/>
            <ac:spMk id="12" creationId="{D64B02AC-0B98-4EF0-83B5-5EA709D3C9C0}"/>
          </ac:spMkLst>
        </pc:spChg>
        <pc:spChg chg="add del mod">
          <ac:chgData name="Esther Anahí Barajas Díaz" userId="7cef432c-e758-4ff7-936a-c6df225ccb2b" providerId="ADAL" clId="{9489DEF8-CC6C-49B8-8464-9109F58E10F2}" dt="2021-06-03T00:15:40.967" v="5175" actId="478"/>
          <ac:spMkLst>
            <pc:docMk/>
            <pc:sldMk cId="3150511472" sldId="263"/>
            <ac:spMk id="14" creationId="{4F2E5CA3-76C7-4CCE-B5F8-48B440EFAD2F}"/>
          </ac:spMkLst>
        </pc:spChg>
        <pc:spChg chg="add del mod">
          <ac:chgData name="Esther Anahí Barajas Díaz" userId="7cef432c-e758-4ff7-936a-c6df225ccb2b" providerId="ADAL" clId="{9489DEF8-CC6C-49B8-8464-9109F58E10F2}" dt="2021-06-03T00:16:08.513" v="5185" actId="21"/>
          <ac:spMkLst>
            <pc:docMk/>
            <pc:sldMk cId="3150511472" sldId="263"/>
            <ac:spMk id="16" creationId="{489D2E8A-012B-43C3-90CA-D231613EF79A}"/>
          </ac:spMkLst>
        </pc:spChg>
        <pc:spChg chg="add mod">
          <ac:chgData name="Esther Anahí Barajas Díaz" userId="7cef432c-e758-4ff7-936a-c6df225ccb2b" providerId="ADAL" clId="{9489DEF8-CC6C-49B8-8464-9109F58E10F2}" dt="2021-06-03T00:19:13.782" v="5280" actId="1076"/>
          <ac:spMkLst>
            <pc:docMk/>
            <pc:sldMk cId="3150511472" sldId="263"/>
            <ac:spMk id="18" creationId="{A4F5D43E-AAF6-4451-AD89-64012AC48648}"/>
          </ac:spMkLst>
        </pc:spChg>
        <pc:spChg chg="add del mod">
          <ac:chgData name="Esther Anahí Barajas Díaz" userId="7cef432c-e758-4ff7-936a-c6df225ccb2b" providerId="ADAL" clId="{9489DEF8-CC6C-49B8-8464-9109F58E10F2}" dt="2021-06-03T00:17:36.663" v="5223" actId="478"/>
          <ac:spMkLst>
            <pc:docMk/>
            <pc:sldMk cId="3150511472" sldId="263"/>
            <ac:spMk id="80" creationId="{00000000-0000-0000-0000-000000000000}"/>
          </ac:spMkLst>
        </pc:spChg>
        <pc:spChg chg="del">
          <ac:chgData name="Esther Anahí Barajas Díaz" userId="7cef432c-e758-4ff7-936a-c6df225ccb2b" providerId="ADAL" clId="{9489DEF8-CC6C-49B8-8464-9109F58E10F2}" dt="2021-06-01T15:18:29.470" v="1210" actId="478"/>
          <ac:spMkLst>
            <pc:docMk/>
            <pc:sldMk cId="3150511472" sldId="263"/>
            <ac:spMk id="81" creationId="{00000000-0000-0000-0000-000000000000}"/>
          </ac:spMkLst>
        </pc:spChg>
        <pc:picChg chg="add del mod">
          <ac:chgData name="Esther Anahí Barajas Díaz" userId="7cef432c-e758-4ff7-936a-c6df225ccb2b" providerId="ADAL" clId="{9489DEF8-CC6C-49B8-8464-9109F58E10F2}" dt="2021-06-03T00:13:52.368" v="5036" actId="21"/>
          <ac:picMkLst>
            <pc:docMk/>
            <pc:sldMk cId="3150511472" sldId="263"/>
            <ac:picMk id="11" creationId="{A7538E0E-CADD-43F5-9645-EA2407B41057}"/>
          </ac:picMkLst>
        </pc:picChg>
        <pc:picChg chg="add mod">
          <ac:chgData name="Esther Anahí Barajas Díaz" userId="7cef432c-e758-4ff7-936a-c6df225ccb2b" providerId="ADAL" clId="{9489DEF8-CC6C-49B8-8464-9109F58E10F2}" dt="2021-06-01T15:45:31.927" v="2113" actId="1076"/>
          <ac:picMkLst>
            <pc:docMk/>
            <pc:sldMk cId="3150511472" sldId="263"/>
            <ac:picMk id="13" creationId="{54BD0B3D-A2FB-4BD5-A87C-75DC06B2B8C2}"/>
          </ac:picMkLst>
        </pc:picChg>
        <pc:picChg chg="add del mod">
          <ac:chgData name="Esther Anahí Barajas Díaz" userId="7cef432c-e758-4ff7-936a-c6df225ccb2b" providerId="ADAL" clId="{9489DEF8-CC6C-49B8-8464-9109F58E10F2}" dt="2021-06-03T00:16:08.513" v="5185" actId="21"/>
          <ac:picMkLst>
            <pc:docMk/>
            <pc:sldMk cId="3150511472" sldId="263"/>
            <ac:picMk id="15" creationId="{51107FE0-7BE7-4173-B5C8-6B8BFF8BC75C}"/>
          </ac:picMkLst>
        </pc:picChg>
        <pc:picChg chg="add mod">
          <ac:chgData name="Esther Anahí Barajas Díaz" userId="7cef432c-e758-4ff7-936a-c6df225ccb2b" providerId="ADAL" clId="{9489DEF8-CC6C-49B8-8464-9109F58E10F2}" dt="2021-06-03T00:19:04.644" v="5278" actId="1076"/>
          <ac:picMkLst>
            <pc:docMk/>
            <pc:sldMk cId="3150511472" sldId="263"/>
            <ac:picMk id="17" creationId="{82A9B70B-7D3B-42D6-8EEB-54B5A27D2285}"/>
          </ac:picMkLst>
        </pc:picChg>
      </pc:sldChg>
      <pc:sldChg chg="addSp delSp modSp add mod ord">
        <pc:chgData name="Esther Anahí Barajas Díaz" userId="7cef432c-e758-4ff7-936a-c6df225ccb2b" providerId="ADAL" clId="{9489DEF8-CC6C-49B8-8464-9109F58E10F2}" dt="2021-06-01T15:55:28.109" v="2128"/>
        <pc:sldMkLst>
          <pc:docMk/>
          <pc:sldMk cId="3511665615" sldId="264"/>
        </pc:sldMkLst>
        <pc:spChg chg="add del mod">
          <ac:chgData name="Esther Anahí Barajas Díaz" userId="7cef432c-e758-4ff7-936a-c6df225ccb2b" providerId="ADAL" clId="{9489DEF8-CC6C-49B8-8464-9109F58E10F2}" dt="2021-06-01T15:44:06.305" v="2027" actId="478"/>
          <ac:spMkLst>
            <pc:docMk/>
            <pc:sldMk cId="3511665615" sldId="264"/>
            <ac:spMk id="4" creationId="{5A439599-1421-407F-8F91-197F237F0DE5}"/>
          </ac:spMkLst>
        </pc:spChg>
        <pc:spChg chg="del">
          <ac:chgData name="Esther Anahí Barajas Díaz" userId="7cef432c-e758-4ff7-936a-c6df225ccb2b" providerId="ADAL" clId="{9489DEF8-CC6C-49B8-8464-9109F58E10F2}" dt="2021-06-01T15:43:58.316" v="2024" actId="478"/>
          <ac:spMkLst>
            <pc:docMk/>
            <pc:sldMk cId="3511665615" sldId="264"/>
            <ac:spMk id="74" creationId="{00000000-0000-0000-0000-000000000000}"/>
          </ac:spMkLst>
        </pc:spChg>
        <pc:picChg chg="add del mod">
          <ac:chgData name="Esther Anahí Barajas Díaz" userId="7cef432c-e758-4ff7-936a-c6df225ccb2b" providerId="ADAL" clId="{9489DEF8-CC6C-49B8-8464-9109F58E10F2}" dt="2021-06-01T15:44:10.613" v="2028" actId="1076"/>
          <ac:picMkLst>
            <pc:docMk/>
            <pc:sldMk cId="3511665615" sldId="264"/>
            <ac:picMk id="2" creationId="{179103AA-5F0E-46C4-B6AB-2BDB4B932E88}"/>
          </ac:picMkLst>
        </pc:picChg>
        <pc:picChg chg="del">
          <ac:chgData name="Esther Anahí Barajas Díaz" userId="7cef432c-e758-4ff7-936a-c6df225ccb2b" providerId="ADAL" clId="{9489DEF8-CC6C-49B8-8464-9109F58E10F2}" dt="2021-06-01T15:43:39.362" v="2021" actId="478"/>
          <ac:picMkLst>
            <pc:docMk/>
            <pc:sldMk cId="3511665615" sldId="264"/>
            <ac:picMk id="5" creationId="{17376F07-7F82-4A0E-9BAC-72E48CDC822E}"/>
          </ac:picMkLst>
        </pc:picChg>
      </pc:sldChg>
      <pc:sldChg chg="addSp delSp modSp add mod ord">
        <pc:chgData name="Esther Anahí Barajas Díaz" userId="7cef432c-e758-4ff7-936a-c6df225ccb2b" providerId="ADAL" clId="{9489DEF8-CC6C-49B8-8464-9109F58E10F2}" dt="2021-06-02T23:46:09.284" v="4908" actId="1076"/>
        <pc:sldMkLst>
          <pc:docMk/>
          <pc:sldMk cId="2580866887" sldId="265"/>
        </pc:sldMkLst>
        <pc:spChg chg="del">
          <ac:chgData name="Esther Anahí Barajas Díaz" userId="7cef432c-e758-4ff7-936a-c6df225ccb2b" providerId="ADAL" clId="{9489DEF8-CC6C-49B8-8464-9109F58E10F2}" dt="2021-06-02T22:04:29.728" v="4196" actId="478"/>
          <ac:spMkLst>
            <pc:docMk/>
            <pc:sldMk cId="2580866887" sldId="265"/>
            <ac:spMk id="2" creationId="{E0FBF142-140A-4B91-A684-8F927C71654E}"/>
          </ac:spMkLst>
        </pc:spChg>
        <pc:spChg chg="add del mod">
          <ac:chgData name="Esther Anahí Barajas Díaz" userId="7cef432c-e758-4ff7-936a-c6df225ccb2b" providerId="ADAL" clId="{9489DEF8-CC6C-49B8-8464-9109F58E10F2}" dt="2021-06-02T22:04:39.008" v="4201" actId="478"/>
          <ac:spMkLst>
            <pc:docMk/>
            <pc:sldMk cId="2580866887" sldId="265"/>
            <ac:spMk id="4" creationId="{804CBA91-8873-491F-8127-8D5A0EAF30A0}"/>
          </ac:spMkLst>
        </pc:spChg>
        <pc:spChg chg="del">
          <ac:chgData name="Esther Anahí Barajas Díaz" userId="7cef432c-e758-4ff7-936a-c6df225ccb2b" providerId="ADAL" clId="{9489DEF8-CC6C-49B8-8464-9109F58E10F2}" dt="2021-06-02T22:04:29.728" v="4196" actId="478"/>
          <ac:spMkLst>
            <pc:docMk/>
            <pc:sldMk cId="2580866887" sldId="265"/>
            <ac:spMk id="6" creationId="{87F38C5C-2FE6-4215-AC84-3836B51F6C7D}"/>
          </ac:spMkLst>
        </pc:spChg>
        <pc:spChg chg="add mod">
          <ac:chgData name="Esther Anahí Barajas Díaz" userId="7cef432c-e758-4ff7-936a-c6df225ccb2b" providerId="ADAL" clId="{9489DEF8-CC6C-49B8-8464-9109F58E10F2}" dt="2021-06-02T22:55:52.575" v="4760" actId="207"/>
          <ac:spMkLst>
            <pc:docMk/>
            <pc:sldMk cId="2580866887" sldId="265"/>
            <ac:spMk id="7" creationId="{A8689199-5074-46AD-BFC0-101D82EF399C}"/>
          </ac:spMkLst>
        </pc:spChg>
        <pc:spChg chg="del">
          <ac:chgData name="Esther Anahí Barajas Díaz" userId="7cef432c-e758-4ff7-936a-c6df225ccb2b" providerId="ADAL" clId="{9489DEF8-CC6C-49B8-8464-9109F58E10F2}" dt="2021-06-02T22:04:29.728" v="4196" actId="478"/>
          <ac:spMkLst>
            <pc:docMk/>
            <pc:sldMk cId="2580866887" sldId="265"/>
            <ac:spMk id="8" creationId="{E6BF6D3C-60E4-4D78-9992-2FC448B70282}"/>
          </ac:spMkLst>
        </pc:spChg>
        <pc:spChg chg="add mod">
          <ac:chgData name="Esther Anahí Barajas Díaz" userId="7cef432c-e758-4ff7-936a-c6df225ccb2b" providerId="ADAL" clId="{9489DEF8-CC6C-49B8-8464-9109F58E10F2}" dt="2021-06-02T23:04:49.054" v="4817" actId="1076"/>
          <ac:spMkLst>
            <pc:docMk/>
            <pc:sldMk cId="2580866887" sldId="265"/>
            <ac:spMk id="9" creationId="{4AC7CB24-4785-4A5C-B39F-75B525A266B4}"/>
          </ac:spMkLst>
        </pc:spChg>
        <pc:spChg chg="add mod">
          <ac:chgData name="Esther Anahí Barajas Díaz" userId="7cef432c-e758-4ff7-936a-c6df225ccb2b" providerId="ADAL" clId="{9489DEF8-CC6C-49B8-8464-9109F58E10F2}" dt="2021-06-02T22:53:43.245" v="4741" actId="403"/>
          <ac:spMkLst>
            <pc:docMk/>
            <pc:sldMk cId="2580866887" sldId="265"/>
            <ac:spMk id="10" creationId="{375998EA-6545-4AF1-AA16-8258407F80A9}"/>
          </ac:spMkLst>
        </pc:spChg>
        <pc:spChg chg="del">
          <ac:chgData name="Esther Anahí Barajas Díaz" userId="7cef432c-e758-4ff7-936a-c6df225ccb2b" providerId="ADAL" clId="{9489DEF8-CC6C-49B8-8464-9109F58E10F2}" dt="2021-06-02T22:04:29.728" v="4196" actId="478"/>
          <ac:spMkLst>
            <pc:docMk/>
            <pc:sldMk cId="2580866887" sldId="265"/>
            <ac:spMk id="12" creationId="{D64B02AC-0B98-4EF0-83B5-5EA709D3C9C0}"/>
          </ac:spMkLst>
        </pc:spChg>
        <pc:spChg chg="add mod">
          <ac:chgData name="Esther Anahí Barajas Díaz" userId="7cef432c-e758-4ff7-936a-c6df225ccb2b" providerId="ADAL" clId="{9489DEF8-CC6C-49B8-8464-9109F58E10F2}" dt="2021-06-02T22:55:52.575" v="4760" actId="207"/>
          <ac:spMkLst>
            <pc:docMk/>
            <pc:sldMk cId="2580866887" sldId="265"/>
            <ac:spMk id="14" creationId="{2ED6DE71-CF87-4E06-B5E7-4CFDFE8ED6D2}"/>
          </ac:spMkLst>
        </pc:spChg>
        <pc:spChg chg="add mod">
          <ac:chgData name="Esther Anahí Barajas Díaz" userId="7cef432c-e758-4ff7-936a-c6df225ccb2b" providerId="ADAL" clId="{9489DEF8-CC6C-49B8-8464-9109F58E10F2}" dt="2021-06-02T22:55:52.575" v="4760" actId="207"/>
          <ac:spMkLst>
            <pc:docMk/>
            <pc:sldMk cId="2580866887" sldId="265"/>
            <ac:spMk id="15" creationId="{C16B9A44-747A-476D-B3E2-8597550C1D22}"/>
          </ac:spMkLst>
        </pc:spChg>
        <pc:spChg chg="add mod">
          <ac:chgData name="Esther Anahí Barajas Díaz" userId="7cef432c-e758-4ff7-936a-c6df225ccb2b" providerId="ADAL" clId="{9489DEF8-CC6C-49B8-8464-9109F58E10F2}" dt="2021-06-02T23:42:50.233" v="4885" actId="20577"/>
          <ac:spMkLst>
            <pc:docMk/>
            <pc:sldMk cId="2580866887" sldId="265"/>
            <ac:spMk id="16" creationId="{56B4F76E-0D4E-43EE-AE1D-4B806B59F28B}"/>
          </ac:spMkLst>
        </pc:spChg>
        <pc:spChg chg="add mod">
          <ac:chgData name="Esther Anahí Barajas Díaz" userId="7cef432c-e758-4ff7-936a-c6df225ccb2b" providerId="ADAL" clId="{9489DEF8-CC6C-49B8-8464-9109F58E10F2}" dt="2021-06-02T23:00:40.538" v="4777" actId="2711"/>
          <ac:spMkLst>
            <pc:docMk/>
            <pc:sldMk cId="2580866887" sldId="265"/>
            <ac:spMk id="17" creationId="{BA06BAB8-865A-498D-8133-F0C634F454AA}"/>
          </ac:spMkLst>
        </pc:spChg>
        <pc:spChg chg="add mod">
          <ac:chgData name="Esther Anahí Barajas Díaz" userId="7cef432c-e758-4ff7-936a-c6df225ccb2b" providerId="ADAL" clId="{9489DEF8-CC6C-49B8-8464-9109F58E10F2}" dt="2021-06-02T22:57:23.050" v="4770" actId="208"/>
          <ac:spMkLst>
            <pc:docMk/>
            <pc:sldMk cId="2580866887" sldId="265"/>
            <ac:spMk id="18" creationId="{FC64224F-FEE1-4754-A22F-3515E617CDB4}"/>
          </ac:spMkLst>
        </pc:spChg>
        <pc:spChg chg="add mod">
          <ac:chgData name="Esther Anahí Barajas Díaz" userId="7cef432c-e758-4ff7-936a-c6df225ccb2b" providerId="ADAL" clId="{9489DEF8-CC6C-49B8-8464-9109F58E10F2}" dt="2021-06-02T23:00:54.722" v="4780" actId="1076"/>
          <ac:spMkLst>
            <pc:docMk/>
            <pc:sldMk cId="2580866887" sldId="265"/>
            <ac:spMk id="19" creationId="{44D78396-A313-4EB3-B095-821E21BF255B}"/>
          </ac:spMkLst>
        </pc:spChg>
        <pc:spChg chg="add mod">
          <ac:chgData name="Esther Anahí Barajas Díaz" userId="7cef432c-e758-4ff7-936a-c6df225ccb2b" providerId="ADAL" clId="{9489DEF8-CC6C-49B8-8464-9109F58E10F2}" dt="2021-06-02T22:57:23.050" v="4770" actId="208"/>
          <ac:spMkLst>
            <pc:docMk/>
            <pc:sldMk cId="2580866887" sldId="265"/>
            <ac:spMk id="20" creationId="{CD09AE4E-EFB7-4DF2-A44B-652DD438F4FE}"/>
          </ac:spMkLst>
        </pc:spChg>
        <pc:spChg chg="add mod">
          <ac:chgData name="Esther Anahí Barajas Díaz" userId="7cef432c-e758-4ff7-936a-c6df225ccb2b" providerId="ADAL" clId="{9489DEF8-CC6C-49B8-8464-9109F58E10F2}" dt="2021-06-02T23:01:11.497" v="4783" actId="14100"/>
          <ac:spMkLst>
            <pc:docMk/>
            <pc:sldMk cId="2580866887" sldId="265"/>
            <ac:spMk id="21" creationId="{7550C676-D99F-49AA-B0E7-35BACFB092DA}"/>
          </ac:spMkLst>
        </pc:spChg>
        <pc:spChg chg="add mod">
          <ac:chgData name="Esther Anahí Barajas Díaz" userId="7cef432c-e758-4ff7-936a-c6df225ccb2b" providerId="ADAL" clId="{9489DEF8-CC6C-49B8-8464-9109F58E10F2}" dt="2021-06-02T22:57:23.050" v="4770" actId="208"/>
          <ac:spMkLst>
            <pc:docMk/>
            <pc:sldMk cId="2580866887" sldId="265"/>
            <ac:spMk id="22" creationId="{F000C0DE-B198-4853-B561-09B75160F53E}"/>
          </ac:spMkLst>
        </pc:spChg>
        <pc:spChg chg="add mod">
          <ac:chgData name="Esther Anahí Barajas Díaz" userId="7cef432c-e758-4ff7-936a-c6df225ccb2b" providerId="ADAL" clId="{9489DEF8-CC6C-49B8-8464-9109F58E10F2}" dt="2021-06-02T23:01:21.172" v="4785" actId="14100"/>
          <ac:spMkLst>
            <pc:docMk/>
            <pc:sldMk cId="2580866887" sldId="265"/>
            <ac:spMk id="23" creationId="{8EFC7ABE-FA34-44C8-81C1-1D7423BB3F9E}"/>
          </ac:spMkLst>
        </pc:spChg>
        <pc:spChg chg="add mod">
          <ac:chgData name="Esther Anahí Barajas Díaz" userId="7cef432c-e758-4ff7-936a-c6df225ccb2b" providerId="ADAL" clId="{9489DEF8-CC6C-49B8-8464-9109F58E10F2}" dt="2021-06-02T22:57:23.050" v="4770" actId="208"/>
          <ac:spMkLst>
            <pc:docMk/>
            <pc:sldMk cId="2580866887" sldId="265"/>
            <ac:spMk id="24" creationId="{D4FBDB63-875A-4DC3-8E2A-524BE80DE937}"/>
          </ac:spMkLst>
        </pc:spChg>
        <pc:spChg chg="add mod">
          <ac:chgData name="Esther Anahí Barajas Díaz" userId="7cef432c-e758-4ff7-936a-c6df225ccb2b" providerId="ADAL" clId="{9489DEF8-CC6C-49B8-8464-9109F58E10F2}" dt="2021-06-02T23:01:25.975" v="4786" actId="2711"/>
          <ac:spMkLst>
            <pc:docMk/>
            <pc:sldMk cId="2580866887" sldId="265"/>
            <ac:spMk id="25" creationId="{08E8B5CE-B3C1-40D8-B1C7-0B46920F5A92}"/>
          </ac:spMkLst>
        </pc:spChg>
        <pc:spChg chg="add mod">
          <ac:chgData name="Esther Anahí Barajas Díaz" userId="7cef432c-e758-4ff7-936a-c6df225ccb2b" providerId="ADAL" clId="{9489DEF8-CC6C-49B8-8464-9109F58E10F2}" dt="2021-06-02T23:04:01.549" v="4814" actId="208"/>
          <ac:spMkLst>
            <pc:docMk/>
            <pc:sldMk cId="2580866887" sldId="265"/>
            <ac:spMk id="26" creationId="{DCD8654A-AC6D-4E46-BF1A-F274C6351812}"/>
          </ac:spMkLst>
        </pc:spChg>
        <pc:spChg chg="add mod">
          <ac:chgData name="Esther Anahí Barajas Díaz" userId="7cef432c-e758-4ff7-936a-c6df225ccb2b" providerId="ADAL" clId="{9489DEF8-CC6C-49B8-8464-9109F58E10F2}" dt="2021-06-02T22:53:54.221" v="4742" actId="108"/>
          <ac:spMkLst>
            <pc:docMk/>
            <pc:sldMk cId="2580866887" sldId="265"/>
            <ac:spMk id="27" creationId="{5A415FA9-8EE5-483D-BCB1-064251074A8A}"/>
          </ac:spMkLst>
        </pc:spChg>
        <pc:spChg chg="add mod">
          <ac:chgData name="Esther Anahí Barajas Díaz" userId="7cef432c-e758-4ff7-936a-c6df225ccb2b" providerId="ADAL" clId="{9489DEF8-CC6C-49B8-8464-9109F58E10F2}" dt="2021-06-02T23:46:09.284" v="4908" actId="1076"/>
          <ac:spMkLst>
            <pc:docMk/>
            <pc:sldMk cId="2580866887" sldId="265"/>
            <ac:spMk id="28" creationId="{375066B3-6C8F-4D5A-AA6A-E7BEEDE50DAD}"/>
          </ac:spMkLst>
        </pc:spChg>
        <pc:spChg chg="add mod">
          <ac:chgData name="Esther Anahí Barajas Díaz" userId="7cef432c-e758-4ff7-936a-c6df225ccb2b" providerId="ADAL" clId="{9489DEF8-CC6C-49B8-8464-9109F58E10F2}" dt="2021-06-02T23:16:43.327" v="4844" actId="404"/>
          <ac:spMkLst>
            <pc:docMk/>
            <pc:sldMk cId="2580866887" sldId="265"/>
            <ac:spMk id="79" creationId="{B6EA77C3-CFEA-4955-9548-2FF98799C612}"/>
          </ac:spMkLst>
        </pc:spChg>
        <pc:spChg chg="del">
          <ac:chgData name="Esther Anahí Barajas Díaz" userId="7cef432c-e758-4ff7-936a-c6df225ccb2b" providerId="ADAL" clId="{9489DEF8-CC6C-49B8-8464-9109F58E10F2}" dt="2021-06-02T22:04:27.266" v="4195" actId="478"/>
          <ac:spMkLst>
            <pc:docMk/>
            <pc:sldMk cId="2580866887" sldId="265"/>
            <ac:spMk id="80" creationId="{00000000-0000-0000-0000-000000000000}"/>
          </ac:spMkLst>
        </pc:spChg>
        <pc:graphicFrameChg chg="add del mod modGraphic">
          <ac:chgData name="Esther Anahí Barajas Díaz" userId="7cef432c-e758-4ff7-936a-c6df225ccb2b" providerId="ADAL" clId="{9489DEF8-CC6C-49B8-8464-9109F58E10F2}" dt="2021-06-02T22:38:14.308" v="4249" actId="478"/>
          <ac:graphicFrameMkLst>
            <pc:docMk/>
            <pc:sldMk cId="2580866887" sldId="265"/>
            <ac:graphicFrameMk id="5" creationId="{F043C020-A170-4FB5-8338-96D55A562860}"/>
          </ac:graphicFrameMkLst>
        </pc:graphicFrameChg>
        <pc:picChg chg="add mod">
          <ac:chgData name="Esther Anahí Barajas Díaz" userId="7cef432c-e758-4ff7-936a-c6df225ccb2b" providerId="ADAL" clId="{9489DEF8-CC6C-49B8-8464-9109F58E10F2}" dt="2021-06-02T23:43:32.152" v="4890" actId="1076"/>
          <ac:picMkLst>
            <pc:docMk/>
            <pc:sldMk cId="2580866887" sldId="265"/>
            <ac:picMk id="3" creationId="{C1261F5C-2877-4C25-B817-50D4B3E1C2AD}"/>
          </ac:picMkLst>
        </pc:picChg>
        <pc:picChg chg="del">
          <ac:chgData name="Esther Anahí Barajas Díaz" userId="7cef432c-e758-4ff7-936a-c6df225ccb2b" providerId="ADAL" clId="{9489DEF8-CC6C-49B8-8464-9109F58E10F2}" dt="2021-06-02T22:04:29.728" v="4196" actId="478"/>
          <ac:picMkLst>
            <pc:docMk/>
            <pc:sldMk cId="2580866887" sldId="265"/>
            <ac:picMk id="11" creationId="{A7538E0E-CADD-43F5-9645-EA2407B41057}"/>
          </ac:picMkLst>
        </pc:picChg>
        <pc:picChg chg="del">
          <ac:chgData name="Esther Anahí Barajas Díaz" userId="7cef432c-e758-4ff7-936a-c6df225ccb2b" providerId="ADAL" clId="{9489DEF8-CC6C-49B8-8464-9109F58E10F2}" dt="2021-06-02T22:04:29.728" v="4196" actId="478"/>
          <ac:picMkLst>
            <pc:docMk/>
            <pc:sldMk cId="2580866887" sldId="265"/>
            <ac:picMk id="13" creationId="{54BD0B3D-A2FB-4BD5-A87C-75DC06B2B8C2}"/>
          </ac:picMkLst>
        </pc:picChg>
        <pc:picChg chg="add mod ord">
          <ac:chgData name="Esther Anahí Barajas Díaz" userId="7cef432c-e758-4ff7-936a-c6df225ccb2b" providerId="ADAL" clId="{9489DEF8-CC6C-49B8-8464-9109F58E10F2}" dt="2021-06-02T23:03:11.379" v="4794" actId="171"/>
          <ac:picMkLst>
            <pc:docMk/>
            <pc:sldMk cId="2580866887" sldId="265"/>
            <ac:picMk id="30" creationId="{98DE4D55-5C50-40FC-8D1E-6A90A3439F6C}"/>
          </ac:picMkLst>
        </pc:picChg>
        <pc:picChg chg="add mod">
          <ac:chgData name="Esther Anahí Barajas Díaz" userId="7cef432c-e758-4ff7-936a-c6df225ccb2b" providerId="ADAL" clId="{9489DEF8-CC6C-49B8-8464-9109F58E10F2}" dt="2021-06-02T23:16:52.812" v="4845"/>
          <ac:picMkLst>
            <pc:docMk/>
            <pc:sldMk cId="2580866887" sldId="265"/>
            <ac:picMk id="49" creationId="{4C52941B-01CB-4FEF-B425-F72368DAA3EA}"/>
          </ac:picMkLst>
        </pc:picChg>
        <pc:picChg chg="add mod">
          <ac:chgData name="Esther Anahí Barajas Díaz" userId="7cef432c-e758-4ff7-936a-c6df225ccb2b" providerId="ADAL" clId="{9489DEF8-CC6C-49B8-8464-9109F58E10F2}" dt="2021-06-02T23:04:44.069" v="4816" actId="1076"/>
          <ac:picMkLst>
            <pc:docMk/>
            <pc:sldMk cId="2580866887" sldId="265"/>
            <ac:picMk id="64" creationId="{887125BB-369D-42CF-8CCA-DCE58AB33D52}"/>
          </ac:picMkLst>
        </pc:picChg>
        <pc:picChg chg="add del mod">
          <ac:chgData name="Esther Anahí Barajas Díaz" userId="7cef432c-e758-4ff7-936a-c6df225ccb2b" providerId="ADAL" clId="{9489DEF8-CC6C-49B8-8464-9109F58E10F2}" dt="2021-06-02T23:13:57.374" v="4831" actId="478"/>
          <ac:picMkLst>
            <pc:docMk/>
            <pc:sldMk cId="2580866887" sldId="265"/>
            <ac:picMk id="66" creationId="{2F15566D-F534-41E0-B405-588E87C8D0CF}"/>
          </ac:picMkLst>
        </pc:picChg>
        <pc:picChg chg="add del mod">
          <ac:chgData name="Esther Anahí Barajas Díaz" userId="7cef432c-e758-4ff7-936a-c6df225ccb2b" providerId="ADAL" clId="{9489DEF8-CC6C-49B8-8464-9109F58E10F2}" dt="2021-06-02T23:07:00.435" v="4825" actId="478"/>
          <ac:picMkLst>
            <pc:docMk/>
            <pc:sldMk cId="2580866887" sldId="265"/>
            <ac:picMk id="68" creationId="{2989ABC9-EBF0-4500-AA46-F09837C7EE12}"/>
          </ac:picMkLst>
        </pc:picChg>
        <pc:picChg chg="add mod">
          <ac:chgData name="Esther Anahí Barajas Díaz" userId="7cef432c-e758-4ff7-936a-c6df225ccb2b" providerId="ADAL" clId="{9489DEF8-CC6C-49B8-8464-9109F58E10F2}" dt="2021-06-02T23:07:44.477" v="4827" actId="1076"/>
          <ac:picMkLst>
            <pc:docMk/>
            <pc:sldMk cId="2580866887" sldId="265"/>
            <ac:picMk id="70" creationId="{1B06571E-A7E1-401B-9BAD-9D7F9074A8F4}"/>
          </ac:picMkLst>
        </pc:picChg>
        <pc:picChg chg="add mod">
          <ac:chgData name="Esther Anahí Barajas Díaz" userId="7cef432c-e758-4ff7-936a-c6df225ccb2b" providerId="ADAL" clId="{9489DEF8-CC6C-49B8-8464-9109F58E10F2}" dt="2021-06-02T23:11:37.180" v="4829" actId="1076"/>
          <ac:picMkLst>
            <pc:docMk/>
            <pc:sldMk cId="2580866887" sldId="265"/>
            <ac:picMk id="72" creationId="{8DC8BF23-B032-4C7E-BEE1-968E9A7D0A31}"/>
          </ac:picMkLst>
        </pc:picChg>
        <pc:picChg chg="add del mod">
          <ac:chgData name="Esther Anahí Barajas Díaz" userId="7cef432c-e758-4ff7-936a-c6df225ccb2b" providerId="ADAL" clId="{9489DEF8-CC6C-49B8-8464-9109F58E10F2}" dt="2021-06-02T23:42:54.008" v="4886" actId="478"/>
          <ac:picMkLst>
            <pc:docMk/>
            <pc:sldMk cId="2580866887" sldId="265"/>
            <ac:picMk id="74" creationId="{508B9BD7-776F-4EE0-9F79-B46F9C2B8F88}"/>
          </ac:picMkLst>
        </pc:picChg>
        <pc:picChg chg="add mod">
          <ac:chgData name="Esther Anahí Barajas Díaz" userId="7cef432c-e758-4ff7-936a-c6df225ccb2b" providerId="ADAL" clId="{9489DEF8-CC6C-49B8-8464-9109F58E10F2}" dt="2021-06-02T23:15:27.115" v="4837" actId="1076"/>
          <ac:picMkLst>
            <pc:docMk/>
            <pc:sldMk cId="2580866887" sldId="265"/>
            <ac:picMk id="76" creationId="{CE737C30-1BAB-42BD-AA4D-BB379D243ABB}"/>
          </ac:picMkLst>
        </pc:picChg>
        <pc:picChg chg="add mod">
          <ac:chgData name="Esther Anahí Barajas Díaz" userId="7cef432c-e758-4ff7-936a-c6df225ccb2b" providerId="ADAL" clId="{9489DEF8-CC6C-49B8-8464-9109F58E10F2}" dt="2021-06-02T23:15:53.669" v="4839" actId="1076"/>
          <ac:picMkLst>
            <pc:docMk/>
            <pc:sldMk cId="2580866887" sldId="265"/>
            <ac:picMk id="78" creationId="{593A4561-1AC9-497B-918A-493A777C28A2}"/>
          </ac:picMkLst>
        </pc:picChg>
      </pc:sldChg>
      <pc:sldChg chg="addSp delSp modSp add del mod ord">
        <pc:chgData name="Esther Anahí Barajas Díaz" userId="7cef432c-e758-4ff7-936a-c6df225ccb2b" providerId="ADAL" clId="{9489DEF8-CC6C-49B8-8464-9109F58E10F2}" dt="2021-06-02T22:04:08.674" v="4189" actId="2890"/>
        <pc:sldMkLst>
          <pc:docMk/>
          <pc:sldMk cId="3684569541" sldId="265"/>
        </pc:sldMkLst>
        <pc:spChg chg="add del">
          <ac:chgData name="Esther Anahí Barajas Díaz" userId="7cef432c-e758-4ff7-936a-c6df225ccb2b" providerId="ADAL" clId="{9489DEF8-CC6C-49B8-8464-9109F58E10F2}" dt="2021-06-02T22:04:07.552" v="4186" actId="478"/>
          <ac:spMkLst>
            <pc:docMk/>
            <pc:sldMk cId="3684569541" sldId="265"/>
            <ac:spMk id="2" creationId="{E0FBF142-140A-4B91-A684-8F927C71654E}"/>
          </ac:spMkLst>
        </pc:spChg>
        <pc:spChg chg="add del mod">
          <ac:chgData name="Esther Anahí Barajas Díaz" userId="7cef432c-e758-4ff7-936a-c6df225ccb2b" providerId="ADAL" clId="{9489DEF8-CC6C-49B8-8464-9109F58E10F2}" dt="2021-06-02T22:04:07.930" v="4187" actId="478"/>
          <ac:spMkLst>
            <pc:docMk/>
            <pc:sldMk cId="3684569541" sldId="265"/>
            <ac:spMk id="4" creationId="{C652B751-D868-469B-A560-363D983811D9}"/>
          </ac:spMkLst>
        </pc:spChg>
        <pc:spChg chg="add del">
          <ac:chgData name="Esther Anahí Barajas Díaz" userId="7cef432c-e758-4ff7-936a-c6df225ccb2b" providerId="ADAL" clId="{9489DEF8-CC6C-49B8-8464-9109F58E10F2}" dt="2021-06-02T22:04:06.513" v="4182" actId="478"/>
          <ac:spMkLst>
            <pc:docMk/>
            <pc:sldMk cId="3684569541" sldId="265"/>
            <ac:spMk id="6" creationId="{87F38C5C-2FE6-4215-AC84-3836B51F6C7D}"/>
          </ac:spMkLst>
        </pc:spChg>
        <pc:spChg chg="add del mod">
          <ac:chgData name="Esther Anahí Barajas Díaz" userId="7cef432c-e758-4ff7-936a-c6df225ccb2b" providerId="ADAL" clId="{9489DEF8-CC6C-49B8-8464-9109F58E10F2}" dt="2021-06-02T22:04:06.080" v="4181" actId="6549"/>
          <ac:spMkLst>
            <pc:docMk/>
            <pc:sldMk cId="3684569541" sldId="265"/>
            <ac:spMk id="8" creationId="{E6BF6D3C-60E4-4D78-9992-2FC448B70282}"/>
          </ac:spMkLst>
        </pc:spChg>
        <pc:spChg chg="add del">
          <ac:chgData name="Esther Anahí Barajas Díaz" userId="7cef432c-e758-4ff7-936a-c6df225ccb2b" providerId="ADAL" clId="{9489DEF8-CC6C-49B8-8464-9109F58E10F2}" dt="2021-06-02T22:04:07.319" v="4185" actId="478"/>
          <ac:spMkLst>
            <pc:docMk/>
            <pc:sldMk cId="3684569541" sldId="265"/>
            <ac:spMk id="12" creationId="{D64B02AC-0B98-4EF0-83B5-5EA709D3C9C0}"/>
          </ac:spMkLst>
        </pc:spChg>
        <pc:spChg chg="add del">
          <ac:chgData name="Esther Anahí Barajas Díaz" userId="7cef432c-e758-4ff7-936a-c6df225ccb2b" providerId="ADAL" clId="{9489DEF8-CC6C-49B8-8464-9109F58E10F2}" dt="2021-06-02T22:04:07.930" v="4187" actId="478"/>
          <ac:spMkLst>
            <pc:docMk/>
            <pc:sldMk cId="3684569541" sldId="265"/>
            <ac:spMk id="80" creationId="{00000000-0000-0000-0000-000000000000}"/>
          </ac:spMkLst>
        </pc:spChg>
        <pc:graphicFrameChg chg="add del mod modGraphic">
          <ac:chgData name="Esther Anahí Barajas Díaz" userId="7cef432c-e758-4ff7-936a-c6df225ccb2b" providerId="ADAL" clId="{9489DEF8-CC6C-49B8-8464-9109F58E10F2}" dt="2021-06-02T22:04:04.544" v="4177" actId="1032"/>
          <ac:graphicFrameMkLst>
            <pc:docMk/>
            <pc:sldMk cId="3684569541" sldId="265"/>
            <ac:graphicFrameMk id="5" creationId="{3B3C8CB9-4FD1-4425-9AFB-A7FEE9D4B88B}"/>
          </ac:graphicFrameMkLst>
        </pc:graphicFrameChg>
        <pc:picChg chg="add del mod">
          <ac:chgData name="Esther Anahí Barajas Díaz" userId="7cef432c-e758-4ff7-936a-c6df225ccb2b" providerId="ADAL" clId="{9489DEF8-CC6C-49B8-8464-9109F58E10F2}" dt="2021-06-02T22:04:07.096" v="4184" actId="1076"/>
          <ac:picMkLst>
            <pc:docMk/>
            <pc:sldMk cId="3684569541" sldId="265"/>
            <ac:picMk id="11" creationId="{A7538E0E-CADD-43F5-9645-EA2407B41057}"/>
          </ac:picMkLst>
        </pc:picChg>
      </pc:sldChg>
      <pc:sldChg chg="addSp delSp modSp add del mod ord">
        <pc:chgData name="Esther Anahí Barajas Díaz" userId="7cef432c-e758-4ff7-936a-c6df225ccb2b" providerId="ADAL" clId="{9489DEF8-CC6C-49B8-8464-9109F58E10F2}" dt="2021-06-02T19:22:04.048" v="4115" actId="2696"/>
        <pc:sldMkLst>
          <pc:docMk/>
          <pc:sldMk cId="3701561815" sldId="265"/>
        </pc:sldMkLst>
        <pc:spChg chg="add del mod">
          <ac:chgData name="Esther Anahí Barajas Díaz" userId="7cef432c-e758-4ff7-936a-c6df225ccb2b" providerId="ADAL" clId="{9489DEF8-CC6C-49B8-8464-9109F58E10F2}" dt="2021-06-01T17:03:21.051" v="2523" actId="478"/>
          <ac:spMkLst>
            <pc:docMk/>
            <pc:sldMk cId="3701561815" sldId="265"/>
            <ac:spMk id="3" creationId="{9FF35EF0-8440-4C58-96B8-F4A4CE28ECB9}"/>
          </ac:spMkLst>
        </pc:spChg>
        <pc:spChg chg="add mod">
          <ac:chgData name="Esther Anahí Barajas Díaz" userId="7cef432c-e758-4ff7-936a-c6df225ccb2b" providerId="ADAL" clId="{9489DEF8-CC6C-49B8-8464-9109F58E10F2}" dt="2021-06-01T17:25:37.188" v="3478" actId="20577"/>
          <ac:spMkLst>
            <pc:docMk/>
            <pc:sldMk cId="3701561815" sldId="265"/>
            <ac:spMk id="6" creationId="{D21F7E60-662C-4187-BFE8-F1FB52EA6997}"/>
          </ac:spMkLst>
        </pc:spChg>
        <pc:graphicFrameChg chg="add mod modGraphic">
          <ac:chgData name="Esther Anahí Barajas Díaz" userId="7cef432c-e758-4ff7-936a-c6df225ccb2b" providerId="ADAL" clId="{9489DEF8-CC6C-49B8-8464-9109F58E10F2}" dt="2021-06-01T18:33:21.448" v="4110" actId="339"/>
          <ac:graphicFrameMkLst>
            <pc:docMk/>
            <pc:sldMk cId="3701561815" sldId="265"/>
            <ac:graphicFrameMk id="4" creationId="{3CA7492B-E16F-4319-BCC4-41E082BC2F3F}"/>
          </ac:graphicFrameMkLst>
        </pc:graphicFrameChg>
        <pc:picChg chg="del">
          <ac:chgData name="Esther Anahí Barajas Díaz" userId="7cef432c-e758-4ff7-936a-c6df225ccb2b" providerId="ADAL" clId="{9489DEF8-CC6C-49B8-8464-9109F58E10F2}" dt="2021-06-01T16:55:57.904" v="2196" actId="478"/>
          <ac:picMkLst>
            <pc:docMk/>
            <pc:sldMk cId="3701561815" sldId="265"/>
            <ac:picMk id="2" creationId="{179103AA-5F0E-46C4-B6AB-2BDB4B932E88}"/>
          </ac:picMkLst>
        </pc:picChg>
        <pc:picChg chg="add del mod">
          <ac:chgData name="Esther Anahí Barajas Díaz" userId="7cef432c-e758-4ff7-936a-c6df225ccb2b" providerId="ADAL" clId="{9489DEF8-CC6C-49B8-8464-9109F58E10F2}" dt="2021-06-01T17:31:43.664" v="3492" actId="478"/>
          <ac:picMkLst>
            <pc:docMk/>
            <pc:sldMk cId="3701561815" sldId="265"/>
            <ac:picMk id="7" creationId="{66C13D6D-2447-4A3F-A343-289C966B8B13}"/>
          </ac:picMkLst>
        </pc:picChg>
        <pc:picChg chg="add del mod">
          <ac:chgData name="Esther Anahí Barajas Díaz" userId="7cef432c-e758-4ff7-936a-c6df225ccb2b" providerId="ADAL" clId="{9489DEF8-CC6C-49B8-8464-9109F58E10F2}" dt="2021-06-01T17:36:56.310" v="3497" actId="478"/>
          <ac:picMkLst>
            <pc:docMk/>
            <pc:sldMk cId="3701561815" sldId="265"/>
            <ac:picMk id="10" creationId="{61D6F8FA-5FE0-4FA7-B188-CED00CFB45D1}"/>
          </ac:picMkLst>
        </pc:picChg>
        <pc:picChg chg="add del mod">
          <ac:chgData name="Esther Anahí Barajas Díaz" userId="7cef432c-e758-4ff7-936a-c6df225ccb2b" providerId="ADAL" clId="{9489DEF8-CC6C-49B8-8464-9109F58E10F2}" dt="2021-06-01T17:38:37.654" v="3511" actId="478"/>
          <ac:picMkLst>
            <pc:docMk/>
            <pc:sldMk cId="3701561815" sldId="265"/>
            <ac:picMk id="12" creationId="{078645B6-F6C4-403B-A113-80EF41281A26}"/>
          </ac:picMkLst>
        </pc:picChg>
        <pc:picChg chg="add mod">
          <ac:chgData name="Esther Anahí Barajas Díaz" userId="7cef432c-e758-4ff7-936a-c6df225ccb2b" providerId="ADAL" clId="{9489DEF8-CC6C-49B8-8464-9109F58E10F2}" dt="2021-06-01T17:38:32.727" v="3510" actId="1038"/>
          <ac:picMkLst>
            <pc:docMk/>
            <pc:sldMk cId="3701561815" sldId="265"/>
            <ac:picMk id="14" creationId="{A6454723-68E8-46B5-B830-BE7A7450E320}"/>
          </ac:picMkLst>
        </pc:picChg>
        <pc:picChg chg="add mod">
          <ac:chgData name="Esther Anahí Barajas Díaz" userId="7cef432c-e758-4ff7-936a-c6df225ccb2b" providerId="ADAL" clId="{9489DEF8-CC6C-49B8-8464-9109F58E10F2}" dt="2021-06-01T17:39:37.597" v="3513" actId="1076"/>
          <ac:picMkLst>
            <pc:docMk/>
            <pc:sldMk cId="3701561815" sldId="265"/>
            <ac:picMk id="16" creationId="{24B2FB74-BE88-4CD2-9ED5-00EF05B02DA7}"/>
          </ac:picMkLst>
        </pc:picChg>
        <pc:picChg chg="add mod">
          <ac:chgData name="Esther Anahí Barajas Díaz" userId="7cef432c-e758-4ff7-936a-c6df225ccb2b" providerId="ADAL" clId="{9489DEF8-CC6C-49B8-8464-9109F58E10F2}" dt="2021-06-01T17:41:00.902" v="3517" actId="1076"/>
          <ac:picMkLst>
            <pc:docMk/>
            <pc:sldMk cId="3701561815" sldId="265"/>
            <ac:picMk id="18" creationId="{CFBC1CF5-26E9-4768-85DD-38C32A28CB91}"/>
          </ac:picMkLst>
        </pc:picChg>
      </pc:sldChg>
      <pc:sldChg chg="add del">
        <pc:chgData name="Esther Anahí Barajas Díaz" userId="7cef432c-e758-4ff7-936a-c6df225ccb2b" providerId="ADAL" clId="{9489DEF8-CC6C-49B8-8464-9109F58E10F2}" dt="2021-06-02T19:22:04.048" v="4115" actId="2696"/>
        <pc:sldMkLst>
          <pc:docMk/>
          <pc:sldMk cId="813375703" sldId="266"/>
        </pc:sldMkLst>
      </pc:sldChg>
      <pc:sldMasterChg chg="delSldLayout modSldLayout">
        <pc:chgData name="Esther Anahí Barajas Díaz" userId="7cef432c-e758-4ff7-936a-c6df225ccb2b" providerId="ADAL" clId="{9489DEF8-CC6C-49B8-8464-9109F58E10F2}" dt="2021-06-02T19:30:21.260" v="4122" actId="2696"/>
        <pc:sldMasterMkLst>
          <pc:docMk/>
          <pc:sldMasterMk cId="0" sldId="2147483657"/>
        </pc:sldMasterMkLst>
        <pc:sldLayoutChg chg="del">
          <pc:chgData name="Esther Anahí Barajas Díaz" userId="7cef432c-e758-4ff7-936a-c6df225ccb2b" providerId="ADAL" clId="{9489DEF8-CC6C-49B8-8464-9109F58E10F2}" dt="2021-06-01T17:49:59.726" v="3548" actId="2696"/>
          <pc:sldLayoutMkLst>
            <pc:docMk/>
            <pc:sldMasterMk cId="0" sldId="2147483657"/>
            <pc:sldLayoutMk cId="0" sldId="2147483649"/>
          </pc:sldLayoutMkLst>
        </pc:sldLayoutChg>
        <pc:sldLayoutChg chg="delSp mod">
          <pc:chgData name="Esther Anahí Barajas Díaz" userId="7cef432c-e758-4ff7-936a-c6df225ccb2b" providerId="ADAL" clId="{9489DEF8-CC6C-49B8-8464-9109F58E10F2}" dt="2021-06-01T15:39:32.821" v="1813" actId="478"/>
          <pc:sldLayoutMkLst>
            <pc:docMk/>
            <pc:sldMasterMk cId="0" sldId="2147483657"/>
            <pc:sldLayoutMk cId="0" sldId="2147483651"/>
          </pc:sldLayoutMkLst>
          <pc:cxnChg chg="del">
            <ac:chgData name="Esther Anahí Barajas Díaz" userId="7cef432c-e758-4ff7-936a-c6df225ccb2b" providerId="ADAL" clId="{9489DEF8-CC6C-49B8-8464-9109F58E10F2}" dt="2021-06-01T15:39:32.821" v="1813" actId="478"/>
            <ac:cxnSpMkLst>
              <pc:docMk/>
              <pc:sldMasterMk cId="0" sldId="2147483657"/>
              <pc:sldLayoutMk cId="0" sldId="2147483651"/>
              <ac:cxnSpMk id="37" creationId="{00000000-0000-0000-0000-000000000000}"/>
            </ac:cxnSpMkLst>
          </pc:cxnChg>
        </pc:sldLayoutChg>
        <pc:sldLayoutChg chg="delSp del mod">
          <pc:chgData name="Esther Anahí Barajas Díaz" userId="7cef432c-e758-4ff7-936a-c6df225ccb2b" providerId="ADAL" clId="{9489DEF8-CC6C-49B8-8464-9109F58E10F2}" dt="2021-06-02T19:30:21.260" v="4122" actId="2696"/>
          <pc:sldLayoutMkLst>
            <pc:docMk/>
            <pc:sldMasterMk cId="0" sldId="2147483657"/>
            <pc:sldLayoutMk cId="0" sldId="2147483652"/>
          </pc:sldLayoutMkLst>
          <pc:cxnChg chg="del">
            <ac:chgData name="Esther Anahí Barajas Díaz" userId="7cef432c-e758-4ff7-936a-c6df225ccb2b" providerId="ADAL" clId="{9489DEF8-CC6C-49B8-8464-9109F58E10F2}" dt="2021-06-01T15:41:38.208" v="1932" actId="478"/>
            <ac:cxnSpMkLst>
              <pc:docMk/>
              <pc:sldMasterMk cId="0" sldId="2147483657"/>
              <pc:sldLayoutMk cId="0" sldId="2147483652"/>
              <ac:cxnSpMk id="43" creationId="{00000000-0000-0000-0000-000000000000}"/>
            </ac:cxnSpMkLst>
          </pc:cxnChg>
        </pc:sldLayoutChg>
        <pc:sldLayoutChg chg="del">
          <pc:chgData name="Esther Anahí Barajas Díaz" userId="7cef432c-e758-4ff7-936a-c6df225ccb2b" providerId="ADAL" clId="{9489DEF8-CC6C-49B8-8464-9109F58E10F2}" dt="2021-06-01T22:01:01.234" v="4112" actId="2696"/>
          <pc:sldLayoutMkLst>
            <pc:docMk/>
            <pc:sldMasterMk cId="0" sldId="2147483657"/>
            <pc:sldLayoutMk cId="0" sldId="214748365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 name="Google Shape;6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 name="Google Shape;7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2204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2" name="Google Shape;7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08113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 name="Google Shape;7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2442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o de Título" type="title">
  <p:cSld name="TITLE">
    <p:bg>
      <p:bgPr>
        <a:blipFill>
          <a:blip r:embed="rId2">
            <a:alphaModFix/>
          </a:blip>
          <a:stretch>
            <a:fillRect/>
          </a:stretch>
        </a:blipFill>
        <a:effectLst/>
      </p:bgPr>
    </p:bg>
    <p:spTree>
      <p:nvGrpSpPr>
        <p:cNvPr id="1" name="Shape 11"/>
        <p:cNvGrpSpPr/>
        <p:nvPr/>
      </p:nvGrpSpPr>
      <p:grpSpPr>
        <a:xfrm>
          <a:off x="0" y="0"/>
          <a:ext cx="0" cy="0"/>
          <a:chOff x="0" y="0"/>
          <a:chExt cx="0" cy="0"/>
        </a:xfrm>
      </p:grpSpPr>
      <p:pic>
        <p:nvPicPr>
          <p:cNvPr id="12" name="Google Shape;12;p2" descr="Uma imagem com preto&#10;&#10;Descrição gerada automaticamente"/>
          <p:cNvPicPr preferRelativeResize="0"/>
          <p:nvPr/>
        </p:nvPicPr>
        <p:blipFill rotWithShape="1">
          <a:blip r:embed="rId3">
            <a:alphaModFix amt="71000"/>
          </a:blip>
          <a:srcRect/>
          <a:stretch/>
        </p:blipFill>
        <p:spPr>
          <a:xfrm rot="-5400000">
            <a:off x="7500729" y="-2"/>
            <a:ext cx="4691271" cy="4691271"/>
          </a:xfrm>
          <a:prstGeom prst="rect">
            <a:avLst/>
          </a:prstGeom>
          <a:noFill/>
          <a:ln>
            <a:noFill/>
          </a:ln>
        </p:spPr>
      </p:pic>
      <p:pic>
        <p:nvPicPr>
          <p:cNvPr id="13" name="Google Shape;13;p2" descr="Uma imagem com texto&#10;&#10;Descrição gerada automaticamente"/>
          <p:cNvPicPr preferRelativeResize="0"/>
          <p:nvPr/>
        </p:nvPicPr>
        <p:blipFill rotWithShape="1">
          <a:blip r:embed="rId4">
            <a:alphaModFix/>
          </a:blip>
          <a:srcRect/>
          <a:stretch/>
        </p:blipFill>
        <p:spPr>
          <a:xfrm>
            <a:off x="10668000" y="5311840"/>
            <a:ext cx="1331843" cy="1331843"/>
          </a:xfrm>
          <a:prstGeom prst="rect">
            <a:avLst/>
          </a:prstGeom>
          <a:noFill/>
          <a:ln>
            <a:noFill/>
          </a:ln>
        </p:spPr>
      </p:pic>
      <p:sp>
        <p:nvSpPr>
          <p:cNvPr id="14" name="Google Shape;14;p2"/>
          <p:cNvSpPr txBox="1">
            <a:spLocks noGrp="1"/>
          </p:cNvSpPr>
          <p:nvPr>
            <p:ph type="ctrTitle"/>
          </p:nvPr>
        </p:nvSpPr>
        <p:spPr>
          <a:xfrm>
            <a:off x="1007165" y="3173247"/>
            <a:ext cx="9144000" cy="16557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5400"/>
              <a:buFont typeface="DM Sans Medium"/>
              <a:buNone/>
              <a:defRPr sz="5400" b="1">
                <a:solidFill>
                  <a:schemeClr val="lt1"/>
                </a:solidFill>
                <a:latin typeface="DM Sans Medium"/>
                <a:ea typeface="DM Sans Medium"/>
                <a:cs typeface="DM Sans Medium"/>
                <a:sym typeface="DM Sans Mediu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2"/>
          <p:cNvSpPr txBox="1">
            <a:spLocks noGrp="1"/>
          </p:cNvSpPr>
          <p:nvPr>
            <p:ph type="subTitle" idx="1"/>
          </p:nvPr>
        </p:nvSpPr>
        <p:spPr>
          <a:xfrm>
            <a:off x="1007165" y="4921086"/>
            <a:ext cx="9144000" cy="791058"/>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2400"/>
              <a:buNone/>
              <a:defRPr sz="2400">
                <a:solidFill>
                  <a:schemeClr val="lt1"/>
                </a:solidFill>
                <a:latin typeface="DM Sans"/>
                <a:ea typeface="DM Sans"/>
                <a:cs typeface="DM Sans"/>
                <a:sym typeface="DM Sans"/>
              </a:defRPr>
            </a:lvl1pPr>
            <a:lvl2pPr lvl="1" algn="ctr">
              <a:lnSpc>
                <a:spcPct val="90000"/>
              </a:lnSpc>
              <a:spcBef>
                <a:spcPts val="500"/>
              </a:spcBef>
              <a:spcAft>
                <a:spcPts val="0"/>
              </a:spcAft>
              <a:buClr>
                <a:srgbClr val="2E3048"/>
              </a:buClr>
              <a:buSzPts val="2000"/>
              <a:buNone/>
              <a:defRPr sz="2000"/>
            </a:lvl2pPr>
            <a:lvl3pPr lvl="2" algn="ctr">
              <a:lnSpc>
                <a:spcPct val="90000"/>
              </a:lnSpc>
              <a:spcBef>
                <a:spcPts val="500"/>
              </a:spcBef>
              <a:spcAft>
                <a:spcPts val="0"/>
              </a:spcAft>
              <a:buClr>
                <a:srgbClr val="2E3048"/>
              </a:buClr>
              <a:buSzPts val="1800"/>
              <a:buNone/>
              <a:defRPr sz="1800"/>
            </a:lvl3pPr>
            <a:lvl4pPr lvl="3" algn="ctr">
              <a:lnSpc>
                <a:spcPct val="90000"/>
              </a:lnSpc>
              <a:spcBef>
                <a:spcPts val="500"/>
              </a:spcBef>
              <a:spcAft>
                <a:spcPts val="0"/>
              </a:spcAft>
              <a:buClr>
                <a:srgbClr val="2E3048"/>
              </a:buClr>
              <a:buSzPts val="1600"/>
              <a:buNone/>
              <a:defRPr sz="1600"/>
            </a:lvl4pPr>
            <a:lvl5pPr lvl="4" algn="ctr">
              <a:lnSpc>
                <a:spcPct val="90000"/>
              </a:lnSpc>
              <a:spcBef>
                <a:spcPts val="500"/>
              </a:spcBef>
              <a:spcAft>
                <a:spcPts val="0"/>
              </a:spcAft>
              <a:buClr>
                <a:srgbClr val="2E3048"/>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6" name="Google Shape;16;p2"/>
          <p:cNvPicPr preferRelativeResize="0"/>
          <p:nvPr/>
        </p:nvPicPr>
        <p:blipFill rotWithShape="1">
          <a:blip r:embed="rId5">
            <a:alphaModFix/>
          </a:blip>
          <a:srcRect l="1659" t="2190" r="51595" b="79803"/>
          <a:stretch/>
        </p:blipFill>
        <p:spPr>
          <a:xfrm>
            <a:off x="740229" y="655712"/>
            <a:ext cx="5451565" cy="202908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ítulo e Objeto">
  <p:cSld name="2_Título e Objeto">
    <p:spTree>
      <p:nvGrpSpPr>
        <p:cNvPr id="1" name="Shape 24"/>
        <p:cNvGrpSpPr/>
        <p:nvPr/>
      </p:nvGrpSpPr>
      <p:grpSpPr>
        <a:xfrm>
          <a:off x="0" y="0"/>
          <a:ext cx="0" cy="0"/>
          <a:chOff x="0" y="0"/>
          <a:chExt cx="0" cy="0"/>
        </a:xfrm>
      </p:grpSpPr>
      <p:sp>
        <p:nvSpPr>
          <p:cNvPr id="25" name="Google Shape;25;p4"/>
          <p:cNvSpPr/>
          <p:nvPr/>
        </p:nvSpPr>
        <p:spPr>
          <a:xfrm rot="-5400000">
            <a:off x="-2720838" y="2720836"/>
            <a:ext cx="6858001" cy="1416326"/>
          </a:xfrm>
          <a:prstGeom prst="rect">
            <a:avLst/>
          </a:prstGeom>
          <a:solidFill>
            <a:srgbClr val="4A5AA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6" name="Google Shape;26;p4"/>
          <p:cNvSpPr txBox="1">
            <a:spLocks noGrp="1"/>
          </p:cNvSpPr>
          <p:nvPr>
            <p:ph type="title"/>
          </p:nvPr>
        </p:nvSpPr>
        <p:spPr>
          <a:xfrm>
            <a:off x="1878496" y="794609"/>
            <a:ext cx="8179904" cy="103470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2E3048"/>
              </a:buClr>
              <a:buSzPts val="3600"/>
              <a:buFont typeface="DM Sans Medium"/>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1878496" y="2067620"/>
            <a:ext cx="9452113" cy="4402754"/>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rgbClr val="2E3048"/>
              </a:buClr>
              <a:buSzPts val="2400"/>
              <a:buChar char="•"/>
              <a:defRPr sz="2400"/>
            </a:lvl1pPr>
            <a:lvl2pPr marL="914400" lvl="1" indent="-355600" algn="l">
              <a:lnSpc>
                <a:spcPct val="90000"/>
              </a:lnSpc>
              <a:spcBef>
                <a:spcPts val="500"/>
              </a:spcBef>
              <a:spcAft>
                <a:spcPts val="0"/>
              </a:spcAft>
              <a:buClr>
                <a:srgbClr val="2E3048"/>
              </a:buClr>
              <a:buSzPts val="2000"/>
              <a:buChar char="•"/>
              <a:defRPr sz="2000"/>
            </a:lvl2pPr>
            <a:lvl3pPr marL="1371600" lvl="2" indent="-342900" algn="l">
              <a:lnSpc>
                <a:spcPct val="90000"/>
              </a:lnSpc>
              <a:spcBef>
                <a:spcPts val="500"/>
              </a:spcBef>
              <a:spcAft>
                <a:spcPts val="0"/>
              </a:spcAft>
              <a:buClr>
                <a:srgbClr val="2E3048"/>
              </a:buClr>
              <a:buSzPts val="1800"/>
              <a:buChar char="•"/>
              <a:defRPr sz="1800"/>
            </a:lvl3pPr>
            <a:lvl4pPr marL="1828800" lvl="3" indent="-330200" algn="l">
              <a:lnSpc>
                <a:spcPct val="90000"/>
              </a:lnSpc>
              <a:spcBef>
                <a:spcPts val="500"/>
              </a:spcBef>
              <a:spcAft>
                <a:spcPts val="0"/>
              </a:spcAft>
              <a:buClr>
                <a:srgbClr val="2E3048"/>
              </a:buClr>
              <a:buSzPts val="1600"/>
              <a:buChar char="•"/>
              <a:defRPr sz="1600"/>
            </a:lvl4pPr>
            <a:lvl5pPr marL="2286000" lvl="4" indent="-330200" algn="l">
              <a:lnSpc>
                <a:spcPct val="90000"/>
              </a:lnSpc>
              <a:spcBef>
                <a:spcPts val="500"/>
              </a:spcBef>
              <a:spcAft>
                <a:spcPts val="0"/>
              </a:spcAft>
              <a:buClr>
                <a:srgbClr val="2E3048"/>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8" name="Google Shape;28;p4"/>
          <p:cNvPicPr preferRelativeResize="0"/>
          <p:nvPr/>
        </p:nvPicPr>
        <p:blipFill rotWithShape="1">
          <a:blip r:embed="rId2">
            <a:alphaModFix/>
          </a:blip>
          <a:srcRect l="67989" t="3977" r="247" b="75298"/>
          <a:stretch/>
        </p:blipFill>
        <p:spPr>
          <a:xfrm>
            <a:off x="10336696" y="241662"/>
            <a:ext cx="1716157" cy="1081418"/>
          </a:xfrm>
          <a:prstGeom prst="rect">
            <a:avLst/>
          </a:prstGeom>
          <a:noFill/>
          <a:ln>
            <a:noFill/>
          </a:ln>
        </p:spPr>
      </p:pic>
      <p:pic>
        <p:nvPicPr>
          <p:cNvPr id="29" name="Google Shape;29;p4" descr="Uma imagem com preto&#10;&#10;Descrição gerada automaticamente"/>
          <p:cNvPicPr preferRelativeResize="0"/>
          <p:nvPr/>
        </p:nvPicPr>
        <p:blipFill rotWithShape="1">
          <a:blip r:embed="rId3">
            <a:alphaModFix/>
          </a:blip>
          <a:srcRect/>
          <a:stretch/>
        </p:blipFill>
        <p:spPr>
          <a:xfrm rot="8204311">
            <a:off x="-1187982" y="1347451"/>
            <a:ext cx="3353149" cy="3353149"/>
          </a:xfrm>
          <a:prstGeom prst="rect">
            <a:avLst/>
          </a:prstGeom>
          <a:noFill/>
          <a:ln>
            <a:noFill/>
          </a:ln>
        </p:spPr>
      </p:pic>
      <p:pic>
        <p:nvPicPr>
          <p:cNvPr id="30" name="Google Shape;30;p4" descr="Uma imagem com texto&#10;&#10;Descrição gerada automaticamente"/>
          <p:cNvPicPr preferRelativeResize="0"/>
          <p:nvPr/>
        </p:nvPicPr>
        <p:blipFill rotWithShape="1">
          <a:blip r:embed="rId4">
            <a:alphaModFix/>
          </a:blip>
          <a:srcRect/>
          <a:stretch/>
        </p:blipFill>
        <p:spPr>
          <a:xfrm>
            <a:off x="239335" y="5515994"/>
            <a:ext cx="1110728" cy="1110728"/>
          </a:xfrm>
          <a:prstGeom prst="rect">
            <a:avLst/>
          </a:prstGeom>
          <a:noFill/>
          <a:ln>
            <a:noFill/>
          </a:ln>
        </p:spPr>
      </p:pic>
      <p:pic>
        <p:nvPicPr>
          <p:cNvPr id="31" name="Google Shape;31;p4" descr="Uma imagem com gráficos de vetor, aeronaves&#10;&#10;Descrição gerada automaticamente"/>
          <p:cNvPicPr preferRelativeResize="0"/>
          <p:nvPr/>
        </p:nvPicPr>
        <p:blipFill rotWithShape="1">
          <a:blip r:embed="rId5">
            <a:alphaModFix/>
          </a:blip>
          <a:srcRect/>
          <a:stretch/>
        </p:blipFill>
        <p:spPr>
          <a:xfrm>
            <a:off x="67249" y="186145"/>
            <a:ext cx="1281826" cy="1281826"/>
          </a:xfrm>
          <a:prstGeom prst="rect">
            <a:avLst/>
          </a:prstGeom>
          <a:noFill/>
          <a:ln>
            <a:noFill/>
          </a:ln>
        </p:spPr>
      </p:pic>
      <p:sp>
        <p:nvSpPr>
          <p:cNvPr id="32" name="Google Shape;32;p4"/>
          <p:cNvSpPr/>
          <p:nvPr/>
        </p:nvSpPr>
        <p:spPr>
          <a:xfrm>
            <a:off x="10217426" y="337930"/>
            <a:ext cx="52019" cy="765313"/>
          </a:xfrm>
          <a:prstGeom prst="rect">
            <a:avLst/>
          </a:prstGeom>
          <a:solidFill>
            <a:srgbClr val="EEA2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_Título e Objeto">
  <p:cSld name="3_Título e Objeto">
    <p:spTree>
      <p:nvGrpSpPr>
        <p:cNvPr id="1" name="Shape 33"/>
        <p:cNvGrpSpPr/>
        <p:nvPr/>
      </p:nvGrpSpPr>
      <p:grpSpPr>
        <a:xfrm>
          <a:off x="0" y="0"/>
          <a:ext cx="0" cy="0"/>
          <a:chOff x="0" y="0"/>
          <a:chExt cx="0" cy="0"/>
        </a:xfrm>
      </p:grpSpPr>
      <p:pic>
        <p:nvPicPr>
          <p:cNvPr id="34" name="Google Shape;34;p5" descr="Uma imagem com texto, símbolo&#10;&#10;Descrição gerada automaticamente"/>
          <p:cNvPicPr preferRelativeResize="0"/>
          <p:nvPr/>
        </p:nvPicPr>
        <p:blipFill rotWithShape="1">
          <a:blip r:embed="rId2">
            <a:alphaModFix/>
          </a:blip>
          <a:srcRect/>
          <a:stretch/>
        </p:blipFill>
        <p:spPr>
          <a:xfrm>
            <a:off x="11181522" y="175903"/>
            <a:ext cx="803412" cy="803412"/>
          </a:xfrm>
          <a:prstGeom prst="rect">
            <a:avLst/>
          </a:prstGeom>
          <a:noFill/>
          <a:ln>
            <a:noFill/>
          </a:ln>
        </p:spPr>
      </p:pic>
      <p:sp>
        <p:nvSpPr>
          <p:cNvPr id="35" name="Google Shape;35;p5"/>
          <p:cNvSpPr txBox="1">
            <a:spLocks noGrp="1"/>
          </p:cNvSpPr>
          <p:nvPr>
            <p:ph type="title"/>
          </p:nvPr>
        </p:nvSpPr>
        <p:spPr>
          <a:xfrm>
            <a:off x="526775" y="1426265"/>
            <a:ext cx="11092069" cy="103470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2E3048"/>
              </a:buClr>
              <a:buSzPts val="3600"/>
              <a:buFont typeface="DM Sans Medium"/>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5"/>
          <p:cNvSpPr txBox="1">
            <a:spLocks noGrp="1"/>
          </p:cNvSpPr>
          <p:nvPr>
            <p:ph type="body" idx="1"/>
          </p:nvPr>
        </p:nvSpPr>
        <p:spPr>
          <a:xfrm>
            <a:off x="526775" y="2589144"/>
            <a:ext cx="11092068" cy="3851206"/>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rgbClr val="2E3048"/>
              </a:buClr>
              <a:buSzPts val="2400"/>
              <a:buChar char="•"/>
              <a:defRPr sz="2400"/>
            </a:lvl1pPr>
            <a:lvl2pPr marL="914400" lvl="1" indent="-355600" algn="l">
              <a:lnSpc>
                <a:spcPct val="90000"/>
              </a:lnSpc>
              <a:spcBef>
                <a:spcPts val="500"/>
              </a:spcBef>
              <a:spcAft>
                <a:spcPts val="0"/>
              </a:spcAft>
              <a:buClr>
                <a:srgbClr val="2E3048"/>
              </a:buClr>
              <a:buSzPts val="2000"/>
              <a:buChar char="•"/>
              <a:defRPr sz="2000"/>
            </a:lvl2pPr>
            <a:lvl3pPr marL="1371600" lvl="2" indent="-342900" algn="l">
              <a:lnSpc>
                <a:spcPct val="90000"/>
              </a:lnSpc>
              <a:spcBef>
                <a:spcPts val="500"/>
              </a:spcBef>
              <a:spcAft>
                <a:spcPts val="0"/>
              </a:spcAft>
              <a:buClr>
                <a:srgbClr val="2E3048"/>
              </a:buClr>
              <a:buSzPts val="1800"/>
              <a:buChar char="•"/>
              <a:defRPr sz="1800"/>
            </a:lvl3pPr>
            <a:lvl4pPr marL="1828800" lvl="3" indent="-330200" algn="l">
              <a:lnSpc>
                <a:spcPct val="90000"/>
              </a:lnSpc>
              <a:spcBef>
                <a:spcPts val="500"/>
              </a:spcBef>
              <a:spcAft>
                <a:spcPts val="0"/>
              </a:spcAft>
              <a:buClr>
                <a:srgbClr val="2E3048"/>
              </a:buClr>
              <a:buSzPts val="1600"/>
              <a:buChar char="•"/>
              <a:defRPr sz="1600"/>
            </a:lvl4pPr>
            <a:lvl5pPr marL="2286000" lvl="4" indent="-330200" algn="l">
              <a:lnSpc>
                <a:spcPct val="90000"/>
              </a:lnSpc>
              <a:spcBef>
                <a:spcPts val="500"/>
              </a:spcBef>
              <a:spcAft>
                <a:spcPts val="0"/>
              </a:spcAft>
              <a:buClr>
                <a:srgbClr val="2E3048"/>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8" name="Google Shape;38;p5"/>
          <p:cNvPicPr preferRelativeResize="0"/>
          <p:nvPr/>
        </p:nvPicPr>
        <p:blipFill rotWithShape="1">
          <a:blip r:embed="rId3">
            <a:alphaModFix/>
          </a:blip>
          <a:srcRect l="54035" t="2478" r="-781" b="79514"/>
          <a:stretch/>
        </p:blipFill>
        <p:spPr>
          <a:xfrm>
            <a:off x="207067" y="167048"/>
            <a:ext cx="2353253" cy="87588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Diapositivo de Título">
  <p:cSld name="1_Diapositivo de Título">
    <p:bg>
      <p:bgPr>
        <a:blipFill>
          <a:blip r:embed="rId2">
            <a:alphaModFix/>
          </a:blip>
          <a:stretch>
            <a:fillRect/>
          </a:stretch>
        </a:blipFill>
        <a:effectLst/>
      </p:bgPr>
    </p:bg>
    <p:spTree>
      <p:nvGrpSpPr>
        <p:cNvPr id="1" name="Shape 50"/>
        <p:cNvGrpSpPr/>
        <p:nvPr/>
      </p:nvGrpSpPr>
      <p:grpSpPr>
        <a:xfrm>
          <a:off x="0" y="0"/>
          <a:ext cx="0" cy="0"/>
          <a:chOff x="0" y="0"/>
          <a:chExt cx="0" cy="0"/>
        </a:xfrm>
      </p:grpSpPr>
      <p:pic>
        <p:nvPicPr>
          <p:cNvPr id="51" name="Google Shape;51;p8" descr="Uma imagem com texto&#10;&#10;Descrição gerada automaticamente"/>
          <p:cNvPicPr preferRelativeResize="0"/>
          <p:nvPr/>
        </p:nvPicPr>
        <p:blipFill rotWithShape="1">
          <a:blip r:embed="rId3">
            <a:alphaModFix/>
          </a:blip>
          <a:srcRect/>
          <a:stretch/>
        </p:blipFill>
        <p:spPr>
          <a:xfrm>
            <a:off x="10535479" y="357440"/>
            <a:ext cx="1331843" cy="1331843"/>
          </a:xfrm>
          <a:prstGeom prst="rect">
            <a:avLst/>
          </a:prstGeom>
          <a:noFill/>
          <a:ln>
            <a:noFill/>
          </a:ln>
        </p:spPr>
      </p:pic>
      <p:pic>
        <p:nvPicPr>
          <p:cNvPr id="52" name="Google Shape;52;p8"/>
          <p:cNvPicPr preferRelativeResize="0"/>
          <p:nvPr/>
        </p:nvPicPr>
        <p:blipFill rotWithShape="1">
          <a:blip r:embed="rId4">
            <a:alphaModFix/>
          </a:blip>
          <a:srcRect t="64275" b="23054"/>
          <a:stretch/>
        </p:blipFill>
        <p:spPr>
          <a:xfrm>
            <a:off x="-145156" y="4601816"/>
            <a:ext cx="12589598" cy="225618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ó Título" type="titleOnly">
  <p:cSld name="TITLE_ONLY">
    <p:spTree>
      <p:nvGrpSpPr>
        <p:cNvPr id="1" name="Shape 53"/>
        <p:cNvGrpSpPr/>
        <p:nvPr/>
      </p:nvGrpSpPr>
      <p:grpSpPr>
        <a:xfrm>
          <a:off x="0" y="0"/>
          <a:ext cx="0" cy="0"/>
          <a:chOff x="0" y="0"/>
          <a:chExt cx="0" cy="0"/>
        </a:xfrm>
      </p:grpSpPr>
      <p:sp>
        <p:nvSpPr>
          <p:cNvPr id="54" name="Google Shape;54;p9"/>
          <p:cNvSpPr txBox="1">
            <a:spLocks noGrp="1"/>
          </p:cNvSpPr>
          <p:nvPr>
            <p:ph type="title"/>
          </p:nvPr>
        </p:nvSpPr>
        <p:spPr>
          <a:xfrm>
            <a:off x="552450" y="365125"/>
            <a:ext cx="1114425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E304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5" name="Google Shape;55;p9" descr="Uma imagem com texto, símbolo&#10;&#10;Descrição gerada automaticamente"/>
          <p:cNvPicPr preferRelativeResize="0"/>
          <p:nvPr/>
        </p:nvPicPr>
        <p:blipFill rotWithShape="1">
          <a:blip r:embed="rId2">
            <a:alphaModFix/>
          </a:blip>
          <a:srcRect/>
          <a:stretch/>
        </p:blipFill>
        <p:spPr>
          <a:xfrm>
            <a:off x="11181522" y="5795653"/>
            <a:ext cx="803412" cy="803412"/>
          </a:xfrm>
          <a:prstGeom prst="rect">
            <a:avLst/>
          </a:prstGeom>
          <a:noFill/>
          <a:ln>
            <a:noFill/>
          </a:ln>
        </p:spPr>
      </p:pic>
      <p:pic>
        <p:nvPicPr>
          <p:cNvPr id="56" name="Google Shape;56;p9"/>
          <p:cNvPicPr preferRelativeResize="0"/>
          <p:nvPr/>
        </p:nvPicPr>
        <p:blipFill rotWithShape="1">
          <a:blip r:embed="rId3">
            <a:alphaModFix/>
          </a:blip>
          <a:srcRect l="54035" t="2687" r="-781" b="79305"/>
          <a:stretch/>
        </p:blipFill>
        <p:spPr>
          <a:xfrm>
            <a:off x="207067" y="5822300"/>
            <a:ext cx="2475174" cy="92126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Em branco" type="blank">
  <p:cSld name="BLANK">
    <p:spTree>
      <p:nvGrpSpPr>
        <p:cNvPr id="1" name="Shape 57"/>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E3048"/>
              </a:buClr>
              <a:buSzPts val="4000"/>
              <a:buFont typeface="DM Sans Medium"/>
              <a:buNone/>
              <a:defRPr sz="4000" b="1" i="0" u="none" strike="noStrike" cap="none">
                <a:solidFill>
                  <a:srgbClr val="2E3048"/>
                </a:solidFill>
                <a:latin typeface="DM Sans Medium"/>
                <a:ea typeface="DM Sans Medium"/>
                <a:cs typeface="DM Sans Medium"/>
                <a:sym typeface="DM Sans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2E3048"/>
              </a:buClr>
              <a:buSzPts val="2800"/>
              <a:buFont typeface="Arial"/>
              <a:buChar char="•"/>
              <a:defRPr sz="2800" b="0" i="0" u="none" strike="noStrike" cap="none">
                <a:solidFill>
                  <a:srgbClr val="2E3048"/>
                </a:solidFill>
                <a:latin typeface="DM Sans"/>
                <a:ea typeface="DM Sans"/>
                <a:cs typeface="DM Sans"/>
                <a:sym typeface="DM Sans"/>
              </a:defRPr>
            </a:lvl1pPr>
            <a:lvl2pPr marL="914400" marR="0" lvl="1" indent="-381000" algn="l" rtl="0">
              <a:lnSpc>
                <a:spcPct val="90000"/>
              </a:lnSpc>
              <a:spcBef>
                <a:spcPts val="500"/>
              </a:spcBef>
              <a:spcAft>
                <a:spcPts val="0"/>
              </a:spcAft>
              <a:buClr>
                <a:srgbClr val="2E3048"/>
              </a:buClr>
              <a:buSzPts val="2400"/>
              <a:buFont typeface="Arial"/>
              <a:buChar char="•"/>
              <a:defRPr sz="2400" b="0" i="0" u="none" strike="noStrike" cap="none">
                <a:solidFill>
                  <a:srgbClr val="2E3048"/>
                </a:solidFill>
                <a:latin typeface="DM Sans"/>
                <a:ea typeface="DM Sans"/>
                <a:cs typeface="DM Sans"/>
                <a:sym typeface="DM Sans"/>
              </a:defRPr>
            </a:lvl2pPr>
            <a:lvl3pPr marL="1371600" marR="0" lvl="2" indent="-355600" algn="l" rtl="0">
              <a:lnSpc>
                <a:spcPct val="90000"/>
              </a:lnSpc>
              <a:spcBef>
                <a:spcPts val="500"/>
              </a:spcBef>
              <a:spcAft>
                <a:spcPts val="0"/>
              </a:spcAft>
              <a:buClr>
                <a:srgbClr val="2E3048"/>
              </a:buClr>
              <a:buSzPts val="2000"/>
              <a:buFont typeface="Arial"/>
              <a:buChar char="•"/>
              <a:defRPr sz="2000" b="0" i="0" u="none" strike="noStrike" cap="none">
                <a:solidFill>
                  <a:srgbClr val="2E3048"/>
                </a:solidFill>
                <a:latin typeface="DM Sans"/>
                <a:ea typeface="DM Sans"/>
                <a:cs typeface="DM Sans"/>
                <a:sym typeface="DM Sans"/>
              </a:defRPr>
            </a:lvl3pPr>
            <a:lvl4pPr marL="1828800" marR="0" lvl="3" indent="-342900" algn="l" rtl="0">
              <a:lnSpc>
                <a:spcPct val="90000"/>
              </a:lnSpc>
              <a:spcBef>
                <a:spcPts val="500"/>
              </a:spcBef>
              <a:spcAft>
                <a:spcPts val="0"/>
              </a:spcAft>
              <a:buClr>
                <a:srgbClr val="2E3048"/>
              </a:buClr>
              <a:buSzPts val="1800"/>
              <a:buFont typeface="Arial"/>
              <a:buChar char="•"/>
              <a:defRPr sz="1800" b="0" i="0" u="none" strike="noStrike" cap="none">
                <a:solidFill>
                  <a:srgbClr val="2E3048"/>
                </a:solidFill>
                <a:latin typeface="DM Sans"/>
                <a:ea typeface="DM Sans"/>
                <a:cs typeface="DM Sans"/>
                <a:sym typeface="DM Sans"/>
              </a:defRPr>
            </a:lvl4pPr>
            <a:lvl5pPr marL="2286000" marR="0" lvl="4" indent="-342900" algn="l" rtl="0">
              <a:lnSpc>
                <a:spcPct val="90000"/>
              </a:lnSpc>
              <a:spcBef>
                <a:spcPts val="500"/>
              </a:spcBef>
              <a:spcAft>
                <a:spcPts val="0"/>
              </a:spcAft>
              <a:buClr>
                <a:srgbClr val="2E3048"/>
              </a:buClr>
              <a:buSzPts val="1800"/>
              <a:buFont typeface="Arial"/>
              <a:buChar char="•"/>
              <a:defRPr sz="1800" b="0" i="0" u="none" strike="noStrike" cap="none">
                <a:solidFill>
                  <a:srgbClr val="2E3048"/>
                </a:solidFill>
                <a:latin typeface="DM Sans"/>
                <a:ea typeface="DM Sans"/>
                <a:cs typeface="DM Sans"/>
                <a:sym typeface="DM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2E3048"/>
                </a:solidFill>
                <a:latin typeface="DM Sans"/>
                <a:ea typeface="DM Sans"/>
                <a:cs typeface="DM Sans"/>
                <a:sym typeface="DM San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2E3048"/>
                </a:solidFill>
                <a:latin typeface="DM Sans"/>
                <a:ea typeface="DM Sans"/>
                <a:cs typeface="DM Sans"/>
                <a:sym typeface="DM San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2E3048"/>
                </a:solidFill>
                <a:latin typeface="DM Sans"/>
                <a:ea typeface="DM Sans"/>
                <a:cs typeface="DM Sans"/>
                <a:sym typeface="DM Sans"/>
              </a:defRPr>
            </a:lvl1pPr>
            <a:lvl2pPr marL="0" marR="0" lvl="1" indent="0" algn="r" rtl="0">
              <a:spcBef>
                <a:spcPts val="0"/>
              </a:spcBef>
              <a:buNone/>
              <a:defRPr sz="1200" b="0" i="0" u="none" strike="noStrike" cap="none">
                <a:solidFill>
                  <a:srgbClr val="2E3048"/>
                </a:solidFill>
                <a:latin typeface="DM Sans"/>
                <a:ea typeface="DM Sans"/>
                <a:cs typeface="DM Sans"/>
                <a:sym typeface="DM Sans"/>
              </a:defRPr>
            </a:lvl2pPr>
            <a:lvl3pPr marL="0" marR="0" lvl="2" indent="0" algn="r" rtl="0">
              <a:spcBef>
                <a:spcPts val="0"/>
              </a:spcBef>
              <a:buNone/>
              <a:defRPr sz="1200" b="0" i="0" u="none" strike="noStrike" cap="none">
                <a:solidFill>
                  <a:srgbClr val="2E3048"/>
                </a:solidFill>
                <a:latin typeface="DM Sans"/>
                <a:ea typeface="DM Sans"/>
                <a:cs typeface="DM Sans"/>
                <a:sym typeface="DM Sans"/>
              </a:defRPr>
            </a:lvl3pPr>
            <a:lvl4pPr marL="0" marR="0" lvl="3" indent="0" algn="r" rtl="0">
              <a:spcBef>
                <a:spcPts val="0"/>
              </a:spcBef>
              <a:buNone/>
              <a:defRPr sz="1200" b="0" i="0" u="none" strike="noStrike" cap="none">
                <a:solidFill>
                  <a:srgbClr val="2E3048"/>
                </a:solidFill>
                <a:latin typeface="DM Sans"/>
                <a:ea typeface="DM Sans"/>
                <a:cs typeface="DM Sans"/>
                <a:sym typeface="DM Sans"/>
              </a:defRPr>
            </a:lvl4pPr>
            <a:lvl5pPr marL="0" marR="0" lvl="4" indent="0" algn="r" rtl="0">
              <a:spcBef>
                <a:spcPts val="0"/>
              </a:spcBef>
              <a:buNone/>
              <a:defRPr sz="1200" b="0" i="0" u="none" strike="noStrike" cap="none">
                <a:solidFill>
                  <a:srgbClr val="2E3048"/>
                </a:solidFill>
                <a:latin typeface="DM Sans"/>
                <a:ea typeface="DM Sans"/>
                <a:cs typeface="DM Sans"/>
                <a:sym typeface="DM Sans"/>
              </a:defRPr>
            </a:lvl5pPr>
            <a:lvl6pPr marL="0" marR="0" lvl="5" indent="0" algn="r" rtl="0">
              <a:spcBef>
                <a:spcPts val="0"/>
              </a:spcBef>
              <a:buNone/>
              <a:defRPr sz="1200" b="0" i="0" u="none" strike="noStrike" cap="none">
                <a:solidFill>
                  <a:srgbClr val="2E3048"/>
                </a:solidFill>
                <a:latin typeface="DM Sans"/>
                <a:ea typeface="DM Sans"/>
                <a:cs typeface="DM Sans"/>
                <a:sym typeface="DM Sans"/>
              </a:defRPr>
            </a:lvl6pPr>
            <a:lvl7pPr marL="0" marR="0" lvl="6" indent="0" algn="r" rtl="0">
              <a:spcBef>
                <a:spcPts val="0"/>
              </a:spcBef>
              <a:buNone/>
              <a:defRPr sz="1200" b="0" i="0" u="none" strike="noStrike" cap="none">
                <a:solidFill>
                  <a:srgbClr val="2E3048"/>
                </a:solidFill>
                <a:latin typeface="DM Sans"/>
                <a:ea typeface="DM Sans"/>
                <a:cs typeface="DM Sans"/>
                <a:sym typeface="DM Sans"/>
              </a:defRPr>
            </a:lvl7pPr>
            <a:lvl8pPr marL="0" marR="0" lvl="7" indent="0" algn="r" rtl="0">
              <a:spcBef>
                <a:spcPts val="0"/>
              </a:spcBef>
              <a:buNone/>
              <a:defRPr sz="1200" b="0" i="0" u="none" strike="noStrike" cap="none">
                <a:solidFill>
                  <a:srgbClr val="2E3048"/>
                </a:solidFill>
                <a:latin typeface="DM Sans"/>
                <a:ea typeface="DM Sans"/>
                <a:cs typeface="DM Sans"/>
                <a:sym typeface="DM Sans"/>
              </a:defRPr>
            </a:lvl8pPr>
            <a:lvl9pPr marL="0" marR="0" lvl="8" indent="0" algn="r" rtl="0">
              <a:spcBef>
                <a:spcPts val="0"/>
              </a:spcBef>
              <a:buNone/>
              <a:defRPr sz="1200" b="0" i="0" u="none" strike="noStrike" cap="none">
                <a:solidFill>
                  <a:srgbClr val="2E3048"/>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GB"/>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4" r:id="rId4"/>
    <p:sldLayoutId id="2147483655" r:id="rId5"/>
    <p:sldLayoutId id="214748365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svg"/><Relationship Id="rId3" Type="http://schemas.openxmlformats.org/officeDocument/2006/relationships/image" Target="../media/image13.jpg"/><Relationship Id="rId7" Type="http://schemas.openxmlformats.org/officeDocument/2006/relationships/image" Target="../media/image17.svg"/><Relationship Id="rId12" Type="http://schemas.openxmlformats.org/officeDocument/2006/relationships/image" Target="../media/image22.png"/><Relationship Id="rId2" Type="http://schemas.openxmlformats.org/officeDocument/2006/relationships/notesSlide" Target="../notesSlides/notesSlide4.xml"/><Relationship Id="rId16" Type="http://schemas.openxmlformats.org/officeDocument/2006/relationships/image" Target="../media/image25.svg"/><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svg"/><Relationship Id="rId15" Type="http://schemas.openxmlformats.org/officeDocument/2006/relationships/image" Target="../media/image24.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 Id="rId1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1"/>
          <p:cNvSpPr txBox="1">
            <a:spLocks noGrp="1"/>
          </p:cNvSpPr>
          <p:nvPr>
            <p:ph type="ctrTitle"/>
          </p:nvPr>
        </p:nvSpPr>
        <p:spPr>
          <a:xfrm>
            <a:off x="1007165" y="3173247"/>
            <a:ext cx="9144000" cy="1655763"/>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lt1"/>
              </a:buClr>
              <a:buSzPts val="5400"/>
              <a:buFont typeface="DM Sans Medium"/>
              <a:buNone/>
            </a:pPr>
            <a:r>
              <a:rPr lang="en-GB" dirty="0"/>
              <a:t>“Sistemas de M&amp;E locales en materia anticorrupción”</a:t>
            </a:r>
            <a:endParaRPr dirty="0"/>
          </a:p>
        </p:txBody>
      </p:sp>
      <p:pic>
        <p:nvPicPr>
          <p:cNvPr id="3" name="Imagen 2" descr="Logotipo&#10;&#10;Descripción generada automáticamente">
            <a:extLst>
              <a:ext uri="{FF2B5EF4-FFF2-40B4-BE49-F238E27FC236}">
                <a16:creationId xmlns:a16="http://schemas.microsoft.com/office/drawing/2014/main" id="{8FC8D62D-ED3E-4B6F-9378-8B630AB86F4D}"/>
              </a:ext>
            </a:extLst>
          </p:cNvPr>
          <p:cNvPicPr>
            <a:picLocks noChangeAspect="1"/>
          </p:cNvPicPr>
          <p:nvPr/>
        </p:nvPicPr>
        <p:blipFill>
          <a:blip r:embed="rId3"/>
          <a:stretch>
            <a:fillRect/>
          </a:stretch>
        </p:blipFill>
        <p:spPr>
          <a:xfrm>
            <a:off x="618978" y="5423125"/>
            <a:ext cx="4586068" cy="71577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pic>
        <p:nvPicPr>
          <p:cNvPr id="13" name="Imagen 12">
            <a:extLst>
              <a:ext uri="{FF2B5EF4-FFF2-40B4-BE49-F238E27FC236}">
                <a16:creationId xmlns:a16="http://schemas.microsoft.com/office/drawing/2014/main" id="{54BD0B3D-A2FB-4BD5-A87C-75DC06B2B8C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9002782" y="5893326"/>
            <a:ext cx="2842758" cy="646451"/>
          </a:xfrm>
          <a:prstGeom prst="rect">
            <a:avLst/>
          </a:prstGeom>
        </p:spPr>
      </p:pic>
      <p:sp>
        <p:nvSpPr>
          <p:cNvPr id="9" name="CuadroTexto 8">
            <a:extLst>
              <a:ext uri="{FF2B5EF4-FFF2-40B4-BE49-F238E27FC236}">
                <a16:creationId xmlns:a16="http://schemas.microsoft.com/office/drawing/2014/main" id="{E7903BA0-1947-44DA-B498-09A9B5779DBF}"/>
              </a:ext>
            </a:extLst>
          </p:cNvPr>
          <p:cNvSpPr txBox="1"/>
          <p:nvPr/>
        </p:nvSpPr>
        <p:spPr>
          <a:xfrm>
            <a:off x="1850575" y="846453"/>
            <a:ext cx="8928297" cy="830997"/>
          </a:xfrm>
          <a:prstGeom prst="rect">
            <a:avLst/>
          </a:prstGeom>
          <a:noFill/>
        </p:spPr>
        <p:txBody>
          <a:bodyPr wrap="square" rtlCol="0">
            <a:spAutoFit/>
          </a:bodyPr>
          <a:lstStyle/>
          <a:p>
            <a:pPr algn="ctr"/>
            <a:r>
              <a:rPr lang="es-MX" sz="2400" b="1" dirty="0">
                <a:solidFill>
                  <a:srgbClr val="2E3048"/>
                </a:solidFill>
                <a:latin typeface="DM Sans Medium"/>
                <a:sym typeface="DM Sans Medium"/>
              </a:rPr>
              <a:t>  Antecedentes de la Propuesta del Modelo de Seguimiento y Evaluación de la Corrupción Jalisco (MOSEC-Jal)  </a:t>
            </a:r>
          </a:p>
        </p:txBody>
      </p:sp>
      <p:sp>
        <p:nvSpPr>
          <p:cNvPr id="4" name="CuadroTexto 3">
            <a:extLst>
              <a:ext uri="{FF2B5EF4-FFF2-40B4-BE49-F238E27FC236}">
                <a16:creationId xmlns:a16="http://schemas.microsoft.com/office/drawing/2014/main" id="{4369B8AB-5ED3-432A-84E5-E211DB1B87AD}"/>
              </a:ext>
            </a:extLst>
          </p:cNvPr>
          <p:cNvSpPr txBox="1"/>
          <p:nvPr/>
        </p:nvSpPr>
        <p:spPr>
          <a:xfrm>
            <a:off x="1540190" y="2021219"/>
            <a:ext cx="5027077" cy="2031325"/>
          </a:xfrm>
          <a:prstGeom prst="rect">
            <a:avLst/>
          </a:prstGeom>
          <a:noFill/>
        </p:spPr>
        <p:txBody>
          <a:bodyPr wrap="square" rtlCol="0">
            <a:spAutoFit/>
          </a:bodyPr>
          <a:lstStyle/>
          <a:p>
            <a:pPr marL="285750" indent="-285750">
              <a:buFont typeface="Arial" panose="020B0604020202020204" pitchFamily="34" charset="0"/>
              <a:buChar char="•"/>
            </a:pPr>
            <a:r>
              <a:rPr lang="es-MX" sz="1800" dirty="0"/>
              <a:t>El 26 de octubre de </a:t>
            </a:r>
            <a:r>
              <a:rPr lang="es-MX" sz="1800" b="1" dirty="0"/>
              <a:t>2020</a:t>
            </a:r>
            <a:r>
              <a:rPr lang="es-MX" sz="1800" dirty="0"/>
              <a:t> fue aprobada la Política Estatal Anticorrupción de Jalisco (PEAJAL) por el Comité Coordinador del Sistema Estatal Anticorrupción de Jalisco, en ella se establece la necesidad de desarrollar un Modelo de Seguimiento y Evaluación para la Corrupción (MOSEC)</a:t>
            </a:r>
          </a:p>
        </p:txBody>
      </p:sp>
      <p:sp>
        <p:nvSpPr>
          <p:cNvPr id="5" name="CuadroTexto 4">
            <a:extLst>
              <a:ext uri="{FF2B5EF4-FFF2-40B4-BE49-F238E27FC236}">
                <a16:creationId xmlns:a16="http://schemas.microsoft.com/office/drawing/2014/main" id="{AFBE1891-F39A-4D23-B5B7-A1AD987BD893}"/>
              </a:ext>
            </a:extLst>
          </p:cNvPr>
          <p:cNvSpPr txBox="1"/>
          <p:nvPr/>
        </p:nvSpPr>
        <p:spPr>
          <a:xfrm>
            <a:off x="1540190" y="4662170"/>
            <a:ext cx="5861538" cy="923330"/>
          </a:xfrm>
          <a:prstGeom prst="rect">
            <a:avLst/>
          </a:prstGeom>
          <a:noFill/>
        </p:spPr>
        <p:txBody>
          <a:bodyPr wrap="square" rtlCol="0">
            <a:spAutoFit/>
          </a:bodyPr>
          <a:lstStyle/>
          <a:p>
            <a:pPr marL="285750" indent="-285750">
              <a:buFont typeface="Arial" panose="020B0604020202020204" pitchFamily="34" charset="0"/>
              <a:buChar char="•"/>
            </a:pPr>
            <a:r>
              <a:rPr lang="es-MX" sz="1800" dirty="0"/>
              <a:t>El 20 de abril de </a:t>
            </a:r>
            <a:r>
              <a:rPr lang="es-MX" sz="1800" b="1" dirty="0"/>
              <a:t>2021</a:t>
            </a:r>
            <a:r>
              <a:rPr lang="es-MX" sz="1800" dirty="0"/>
              <a:t> fue presentada a la Comisión Ejecutiva de la SESAJ una propuesta del MOSEC de Jalisco </a:t>
            </a:r>
          </a:p>
        </p:txBody>
      </p:sp>
      <p:pic>
        <p:nvPicPr>
          <p:cNvPr id="17" name="Imagen 16">
            <a:extLst>
              <a:ext uri="{FF2B5EF4-FFF2-40B4-BE49-F238E27FC236}">
                <a16:creationId xmlns:a16="http://schemas.microsoft.com/office/drawing/2014/main" id="{82A9B70B-7D3B-42D6-8EEB-54B5A27D2285}"/>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442851" y="1993908"/>
            <a:ext cx="1133274" cy="1042973"/>
          </a:xfrm>
          <a:prstGeom prst="rect">
            <a:avLst/>
          </a:prstGeom>
        </p:spPr>
      </p:pic>
      <p:sp>
        <p:nvSpPr>
          <p:cNvPr id="18" name="CuadroTexto 17">
            <a:extLst>
              <a:ext uri="{FF2B5EF4-FFF2-40B4-BE49-F238E27FC236}">
                <a16:creationId xmlns:a16="http://schemas.microsoft.com/office/drawing/2014/main" id="{A4F5D43E-AAF6-4451-AD89-64012AC48648}"/>
              </a:ext>
            </a:extLst>
          </p:cNvPr>
          <p:cNvSpPr txBox="1"/>
          <p:nvPr/>
        </p:nvSpPr>
        <p:spPr>
          <a:xfrm>
            <a:off x="6442851" y="3036881"/>
            <a:ext cx="1622586" cy="646331"/>
          </a:xfrm>
          <a:prstGeom prst="rect">
            <a:avLst/>
          </a:prstGeom>
          <a:noFill/>
        </p:spPr>
        <p:txBody>
          <a:bodyPr wrap="square">
            <a:spAutoFit/>
          </a:bodyPr>
          <a:lstStyle/>
          <a:p>
            <a:pPr algn="ctr"/>
            <a:r>
              <a:rPr lang="es-MX" b="1" dirty="0">
                <a:solidFill>
                  <a:srgbClr val="258497"/>
                </a:solidFill>
              </a:rPr>
              <a:t>Política Estatal Anticorrupción</a:t>
            </a:r>
          </a:p>
        </p:txBody>
      </p:sp>
    </p:spTree>
    <p:extLst>
      <p:ext uri="{BB962C8B-B14F-4D97-AF65-F5344CB8AC3E}">
        <p14:creationId xmlns:p14="http://schemas.microsoft.com/office/powerpoint/2010/main" val="3150511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pic>
        <p:nvPicPr>
          <p:cNvPr id="8" name="Imagen 7">
            <a:extLst>
              <a:ext uri="{FF2B5EF4-FFF2-40B4-BE49-F238E27FC236}">
                <a16:creationId xmlns:a16="http://schemas.microsoft.com/office/drawing/2014/main" id="{F4119921-B437-4113-ACAB-9689841BB4B9}"/>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9199040" y="6049986"/>
            <a:ext cx="2842758" cy="646451"/>
          </a:xfrm>
          <a:prstGeom prst="rect">
            <a:avLst/>
          </a:prstGeom>
        </p:spPr>
      </p:pic>
      <p:pic>
        <p:nvPicPr>
          <p:cNvPr id="2" name="Imagen 1">
            <a:extLst>
              <a:ext uri="{FF2B5EF4-FFF2-40B4-BE49-F238E27FC236}">
                <a16:creationId xmlns:a16="http://schemas.microsoft.com/office/drawing/2014/main" id="{179103AA-5F0E-46C4-B6AB-2BDB4B932E88}"/>
              </a:ext>
            </a:extLst>
          </p:cNvPr>
          <p:cNvPicPr>
            <a:picLocks noChangeAspect="1"/>
          </p:cNvPicPr>
          <p:nvPr/>
        </p:nvPicPr>
        <p:blipFill>
          <a:blip r:embed="rId4"/>
          <a:stretch>
            <a:fillRect/>
          </a:stretch>
        </p:blipFill>
        <p:spPr>
          <a:xfrm>
            <a:off x="1644392" y="325346"/>
            <a:ext cx="8199831" cy="5724640"/>
          </a:xfrm>
          <a:prstGeom prst="rect">
            <a:avLst/>
          </a:prstGeom>
        </p:spPr>
      </p:pic>
    </p:spTree>
    <p:extLst>
      <p:ext uri="{BB962C8B-B14F-4D97-AF65-F5344CB8AC3E}">
        <p14:creationId xmlns:p14="http://schemas.microsoft.com/office/powerpoint/2010/main" val="3511665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7" name="Diagrama de flujo: conector 6">
            <a:extLst>
              <a:ext uri="{FF2B5EF4-FFF2-40B4-BE49-F238E27FC236}">
                <a16:creationId xmlns:a16="http://schemas.microsoft.com/office/drawing/2014/main" id="{A8689199-5074-46AD-BFC0-101D82EF399C}"/>
              </a:ext>
            </a:extLst>
          </p:cNvPr>
          <p:cNvSpPr/>
          <p:nvPr/>
        </p:nvSpPr>
        <p:spPr>
          <a:xfrm>
            <a:off x="4529797" y="1973049"/>
            <a:ext cx="1777218" cy="1716258"/>
          </a:xfrm>
          <a:prstGeom prst="flowChartConnector">
            <a:avLst/>
          </a:prstGeom>
          <a:noFill/>
          <a:ln w="285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CuadroTexto 8">
            <a:extLst>
              <a:ext uri="{FF2B5EF4-FFF2-40B4-BE49-F238E27FC236}">
                <a16:creationId xmlns:a16="http://schemas.microsoft.com/office/drawing/2014/main" id="{4AC7CB24-4785-4A5C-B39F-75B525A266B4}"/>
              </a:ext>
            </a:extLst>
          </p:cNvPr>
          <p:cNvSpPr txBox="1"/>
          <p:nvPr/>
        </p:nvSpPr>
        <p:spPr>
          <a:xfrm>
            <a:off x="4801772" y="2820142"/>
            <a:ext cx="1233267" cy="738664"/>
          </a:xfrm>
          <a:prstGeom prst="rect">
            <a:avLst/>
          </a:prstGeom>
          <a:noFill/>
        </p:spPr>
        <p:txBody>
          <a:bodyPr wrap="square" rtlCol="0">
            <a:spAutoFit/>
          </a:bodyPr>
          <a:lstStyle/>
          <a:p>
            <a:pPr algn="ctr"/>
            <a:r>
              <a:rPr lang="es-MX" dirty="0">
                <a:latin typeface="Century Gothic" panose="020B0502020202020204" pitchFamily="34" charset="0"/>
                <a:cs typeface="Arial" panose="020B0604020202020204" pitchFamily="34" charset="0"/>
              </a:rPr>
              <a:t>Información útil y pertinente </a:t>
            </a:r>
          </a:p>
        </p:txBody>
      </p:sp>
      <p:sp>
        <p:nvSpPr>
          <p:cNvPr id="14" name="Diagrama de flujo: conector 13">
            <a:extLst>
              <a:ext uri="{FF2B5EF4-FFF2-40B4-BE49-F238E27FC236}">
                <a16:creationId xmlns:a16="http://schemas.microsoft.com/office/drawing/2014/main" id="{2ED6DE71-CF87-4E06-B5E7-4CFDFE8ED6D2}"/>
              </a:ext>
            </a:extLst>
          </p:cNvPr>
          <p:cNvSpPr/>
          <p:nvPr/>
        </p:nvSpPr>
        <p:spPr>
          <a:xfrm>
            <a:off x="6096000" y="1973049"/>
            <a:ext cx="1777218" cy="1716258"/>
          </a:xfrm>
          <a:prstGeom prst="flowChartConnector">
            <a:avLst/>
          </a:prstGeom>
          <a:noFill/>
          <a:ln w="285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Diagrama de flujo: conector 14">
            <a:extLst>
              <a:ext uri="{FF2B5EF4-FFF2-40B4-BE49-F238E27FC236}">
                <a16:creationId xmlns:a16="http://schemas.microsoft.com/office/drawing/2014/main" id="{C16B9A44-747A-476D-B3E2-8597550C1D22}"/>
              </a:ext>
            </a:extLst>
          </p:cNvPr>
          <p:cNvSpPr/>
          <p:nvPr/>
        </p:nvSpPr>
        <p:spPr>
          <a:xfrm>
            <a:off x="7662202" y="1973049"/>
            <a:ext cx="1777218" cy="1716258"/>
          </a:xfrm>
          <a:prstGeom prst="flowChartConnector">
            <a:avLst/>
          </a:prstGeom>
          <a:noFill/>
          <a:ln w="285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CuadroTexto 15">
            <a:extLst>
              <a:ext uri="{FF2B5EF4-FFF2-40B4-BE49-F238E27FC236}">
                <a16:creationId xmlns:a16="http://schemas.microsoft.com/office/drawing/2014/main" id="{56B4F76E-0D4E-43EE-AE1D-4B806B59F28B}"/>
              </a:ext>
            </a:extLst>
          </p:cNvPr>
          <p:cNvSpPr txBox="1"/>
          <p:nvPr/>
        </p:nvSpPr>
        <p:spPr>
          <a:xfrm>
            <a:off x="6294119" y="2690336"/>
            <a:ext cx="1368083" cy="954107"/>
          </a:xfrm>
          <a:prstGeom prst="rect">
            <a:avLst/>
          </a:prstGeom>
          <a:noFill/>
        </p:spPr>
        <p:txBody>
          <a:bodyPr wrap="square" rtlCol="0">
            <a:spAutoFit/>
          </a:bodyPr>
          <a:lstStyle/>
          <a:p>
            <a:pPr algn="ctr"/>
            <a:r>
              <a:rPr lang="es-MX" dirty="0">
                <a:latin typeface="Century Gothic" panose="020B0502020202020204" pitchFamily="34" charset="0"/>
              </a:rPr>
              <a:t>Herramientas y mecanismos efectivos</a:t>
            </a:r>
          </a:p>
        </p:txBody>
      </p:sp>
      <p:sp>
        <p:nvSpPr>
          <p:cNvPr id="17" name="CuadroTexto 16">
            <a:extLst>
              <a:ext uri="{FF2B5EF4-FFF2-40B4-BE49-F238E27FC236}">
                <a16:creationId xmlns:a16="http://schemas.microsoft.com/office/drawing/2014/main" id="{BA06BAB8-865A-498D-8133-F0C634F454AA}"/>
              </a:ext>
            </a:extLst>
          </p:cNvPr>
          <p:cNvSpPr txBox="1"/>
          <p:nvPr/>
        </p:nvSpPr>
        <p:spPr>
          <a:xfrm>
            <a:off x="7818119" y="2379991"/>
            <a:ext cx="1465384" cy="954107"/>
          </a:xfrm>
          <a:prstGeom prst="rect">
            <a:avLst/>
          </a:prstGeom>
          <a:noFill/>
        </p:spPr>
        <p:txBody>
          <a:bodyPr wrap="square" rtlCol="0">
            <a:spAutoFit/>
          </a:bodyPr>
          <a:lstStyle/>
          <a:p>
            <a:pPr algn="ctr"/>
            <a:r>
              <a:rPr lang="es-MX" dirty="0">
                <a:latin typeface="Century Gothic" panose="020B0502020202020204" pitchFamily="34" charset="0"/>
              </a:rPr>
              <a:t>Capacidades técnicas, estadísticas e institucionales </a:t>
            </a:r>
          </a:p>
        </p:txBody>
      </p:sp>
      <p:sp>
        <p:nvSpPr>
          <p:cNvPr id="18" name="Diagrama de flujo: conector 17">
            <a:extLst>
              <a:ext uri="{FF2B5EF4-FFF2-40B4-BE49-F238E27FC236}">
                <a16:creationId xmlns:a16="http://schemas.microsoft.com/office/drawing/2014/main" id="{FC64224F-FEE1-4754-A22F-3515E617CDB4}"/>
              </a:ext>
            </a:extLst>
          </p:cNvPr>
          <p:cNvSpPr/>
          <p:nvPr/>
        </p:nvSpPr>
        <p:spPr>
          <a:xfrm>
            <a:off x="4529797" y="3841708"/>
            <a:ext cx="1777218" cy="1716258"/>
          </a:xfrm>
          <a:prstGeom prst="flowChartConnector">
            <a:avLst/>
          </a:prstGeom>
          <a:noFill/>
          <a:ln w="28575">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CuadroTexto 18">
            <a:extLst>
              <a:ext uri="{FF2B5EF4-FFF2-40B4-BE49-F238E27FC236}">
                <a16:creationId xmlns:a16="http://schemas.microsoft.com/office/drawing/2014/main" id="{44D78396-A313-4EB3-B095-821E21BF255B}"/>
              </a:ext>
            </a:extLst>
          </p:cNvPr>
          <p:cNvSpPr txBox="1"/>
          <p:nvPr/>
        </p:nvSpPr>
        <p:spPr>
          <a:xfrm>
            <a:off x="4774810" y="4861723"/>
            <a:ext cx="1266091" cy="307777"/>
          </a:xfrm>
          <a:prstGeom prst="rect">
            <a:avLst/>
          </a:prstGeom>
          <a:noFill/>
        </p:spPr>
        <p:txBody>
          <a:bodyPr wrap="square" rtlCol="0">
            <a:spAutoFit/>
          </a:bodyPr>
          <a:lstStyle/>
          <a:p>
            <a:pPr algn="ctr"/>
            <a:r>
              <a:rPr lang="es-MX" dirty="0">
                <a:latin typeface="Century Gothic" panose="020B0502020202020204" pitchFamily="34" charset="0"/>
              </a:rPr>
              <a:t>Integralidad</a:t>
            </a:r>
          </a:p>
        </p:txBody>
      </p:sp>
      <p:sp>
        <p:nvSpPr>
          <p:cNvPr id="20" name="Diagrama de flujo: conector 19">
            <a:extLst>
              <a:ext uri="{FF2B5EF4-FFF2-40B4-BE49-F238E27FC236}">
                <a16:creationId xmlns:a16="http://schemas.microsoft.com/office/drawing/2014/main" id="{CD09AE4E-EFB7-4DF2-A44B-652DD438F4FE}"/>
              </a:ext>
            </a:extLst>
          </p:cNvPr>
          <p:cNvSpPr/>
          <p:nvPr/>
        </p:nvSpPr>
        <p:spPr>
          <a:xfrm>
            <a:off x="6096000" y="3841708"/>
            <a:ext cx="1777218" cy="1716258"/>
          </a:xfrm>
          <a:prstGeom prst="flowChartConnector">
            <a:avLst/>
          </a:prstGeom>
          <a:noFill/>
          <a:ln w="28575">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CuadroTexto 20">
            <a:extLst>
              <a:ext uri="{FF2B5EF4-FFF2-40B4-BE49-F238E27FC236}">
                <a16:creationId xmlns:a16="http://schemas.microsoft.com/office/drawing/2014/main" id="{7550C676-D99F-49AA-B0E7-35BACFB092DA}"/>
              </a:ext>
            </a:extLst>
          </p:cNvPr>
          <p:cNvSpPr txBox="1"/>
          <p:nvPr/>
        </p:nvSpPr>
        <p:spPr>
          <a:xfrm>
            <a:off x="6284741" y="4861723"/>
            <a:ext cx="1322363" cy="523221"/>
          </a:xfrm>
          <a:prstGeom prst="rect">
            <a:avLst/>
          </a:prstGeom>
          <a:noFill/>
        </p:spPr>
        <p:txBody>
          <a:bodyPr wrap="square" rtlCol="0">
            <a:spAutoFit/>
          </a:bodyPr>
          <a:lstStyle/>
          <a:p>
            <a:pPr algn="ctr"/>
            <a:r>
              <a:rPr lang="es-MX" dirty="0">
                <a:latin typeface="Century Gothic" panose="020B0502020202020204" pitchFamily="34" charset="0"/>
              </a:rPr>
              <a:t>Perdurabilidad</a:t>
            </a:r>
            <a:r>
              <a:rPr lang="es-MX" dirty="0"/>
              <a:t> </a:t>
            </a:r>
          </a:p>
        </p:txBody>
      </p:sp>
      <p:sp>
        <p:nvSpPr>
          <p:cNvPr id="22" name="Diagrama de flujo: conector 21">
            <a:extLst>
              <a:ext uri="{FF2B5EF4-FFF2-40B4-BE49-F238E27FC236}">
                <a16:creationId xmlns:a16="http://schemas.microsoft.com/office/drawing/2014/main" id="{F000C0DE-B198-4853-B561-09B75160F53E}"/>
              </a:ext>
            </a:extLst>
          </p:cNvPr>
          <p:cNvSpPr/>
          <p:nvPr/>
        </p:nvSpPr>
        <p:spPr>
          <a:xfrm>
            <a:off x="7695026" y="3841708"/>
            <a:ext cx="1777218" cy="1716258"/>
          </a:xfrm>
          <a:prstGeom prst="flowChartConnector">
            <a:avLst/>
          </a:prstGeom>
          <a:noFill/>
          <a:ln w="28575">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CuadroTexto 22">
            <a:extLst>
              <a:ext uri="{FF2B5EF4-FFF2-40B4-BE49-F238E27FC236}">
                <a16:creationId xmlns:a16="http://schemas.microsoft.com/office/drawing/2014/main" id="{8EFC7ABE-FA34-44C8-81C1-1D7423BB3F9E}"/>
              </a:ext>
            </a:extLst>
          </p:cNvPr>
          <p:cNvSpPr txBox="1"/>
          <p:nvPr/>
        </p:nvSpPr>
        <p:spPr>
          <a:xfrm>
            <a:off x="7873217" y="4861723"/>
            <a:ext cx="1410279" cy="307777"/>
          </a:xfrm>
          <a:prstGeom prst="rect">
            <a:avLst/>
          </a:prstGeom>
          <a:noFill/>
        </p:spPr>
        <p:txBody>
          <a:bodyPr wrap="square" rtlCol="0">
            <a:spAutoFit/>
          </a:bodyPr>
          <a:lstStyle/>
          <a:p>
            <a:pPr algn="ctr"/>
            <a:r>
              <a:rPr lang="es-MX" dirty="0">
                <a:latin typeface="Century Gothic" panose="020B0502020202020204" pitchFamily="34" charset="0"/>
              </a:rPr>
              <a:t>Transparencia</a:t>
            </a:r>
          </a:p>
        </p:txBody>
      </p:sp>
      <p:sp>
        <p:nvSpPr>
          <p:cNvPr id="24" name="Diagrama de flujo: conector 23">
            <a:extLst>
              <a:ext uri="{FF2B5EF4-FFF2-40B4-BE49-F238E27FC236}">
                <a16:creationId xmlns:a16="http://schemas.microsoft.com/office/drawing/2014/main" id="{D4FBDB63-875A-4DC3-8E2A-524BE80DE937}"/>
              </a:ext>
            </a:extLst>
          </p:cNvPr>
          <p:cNvSpPr/>
          <p:nvPr/>
        </p:nvSpPr>
        <p:spPr>
          <a:xfrm>
            <a:off x="9283503" y="3885139"/>
            <a:ext cx="1777218" cy="1716258"/>
          </a:xfrm>
          <a:prstGeom prst="flowChartConnector">
            <a:avLst/>
          </a:prstGeom>
          <a:noFill/>
          <a:ln w="28575">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CuadroTexto 24">
            <a:extLst>
              <a:ext uri="{FF2B5EF4-FFF2-40B4-BE49-F238E27FC236}">
                <a16:creationId xmlns:a16="http://schemas.microsoft.com/office/drawing/2014/main" id="{08E8B5CE-B3C1-40D8-B1C7-0B46920F5A92}"/>
              </a:ext>
            </a:extLst>
          </p:cNvPr>
          <p:cNvSpPr txBox="1"/>
          <p:nvPr/>
        </p:nvSpPr>
        <p:spPr>
          <a:xfrm>
            <a:off x="9494516" y="4699837"/>
            <a:ext cx="1355186" cy="523220"/>
          </a:xfrm>
          <a:prstGeom prst="rect">
            <a:avLst/>
          </a:prstGeom>
          <a:noFill/>
        </p:spPr>
        <p:txBody>
          <a:bodyPr wrap="square" rtlCol="0">
            <a:spAutoFit/>
          </a:bodyPr>
          <a:lstStyle/>
          <a:p>
            <a:pPr algn="ctr"/>
            <a:r>
              <a:rPr lang="es-MX" dirty="0">
                <a:latin typeface="Century Gothic" panose="020B0502020202020204" pitchFamily="34" charset="0"/>
              </a:rPr>
              <a:t>Participación Ciudadana </a:t>
            </a:r>
          </a:p>
        </p:txBody>
      </p:sp>
      <p:sp>
        <p:nvSpPr>
          <p:cNvPr id="10" name="CuadroTexto 9">
            <a:extLst>
              <a:ext uri="{FF2B5EF4-FFF2-40B4-BE49-F238E27FC236}">
                <a16:creationId xmlns:a16="http://schemas.microsoft.com/office/drawing/2014/main" id="{375998EA-6545-4AF1-AA16-8258407F80A9}"/>
              </a:ext>
            </a:extLst>
          </p:cNvPr>
          <p:cNvSpPr txBox="1"/>
          <p:nvPr/>
        </p:nvSpPr>
        <p:spPr>
          <a:xfrm>
            <a:off x="4775981" y="1419125"/>
            <a:ext cx="2208628" cy="400110"/>
          </a:xfrm>
          <a:prstGeom prst="rect">
            <a:avLst/>
          </a:prstGeom>
          <a:noFill/>
        </p:spPr>
        <p:txBody>
          <a:bodyPr wrap="square" rtlCol="0">
            <a:spAutoFit/>
          </a:bodyPr>
          <a:lstStyle/>
          <a:p>
            <a:r>
              <a:rPr lang="es-MX" sz="2000" b="1" dirty="0">
                <a:solidFill>
                  <a:srgbClr val="2E3048"/>
                </a:solidFill>
                <a:latin typeface="DM Sans Medium"/>
              </a:rPr>
              <a:t>Operativos </a:t>
            </a:r>
          </a:p>
        </p:txBody>
      </p:sp>
      <p:sp>
        <p:nvSpPr>
          <p:cNvPr id="27" name="CuadroTexto 26">
            <a:extLst>
              <a:ext uri="{FF2B5EF4-FFF2-40B4-BE49-F238E27FC236}">
                <a16:creationId xmlns:a16="http://schemas.microsoft.com/office/drawing/2014/main" id="{5A415FA9-8EE5-483D-BCB1-064251074A8A}"/>
              </a:ext>
            </a:extLst>
          </p:cNvPr>
          <p:cNvSpPr txBox="1"/>
          <p:nvPr/>
        </p:nvSpPr>
        <p:spPr>
          <a:xfrm>
            <a:off x="4775981" y="6035628"/>
            <a:ext cx="2208628" cy="400110"/>
          </a:xfrm>
          <a:prstGeom prst="rect">
            <a:avLst/>
          </a:prstGeom>
          <a:noFill/>
        </p:spPr>
        <p:txBody>
          <a:bodyPr wrap="square" rtlCol="0">
            <a:spAutoFit/>
          </a:bodyPr>
          <a:lstStyle/>
          <a:p>
            <a:r>
              <a:rPr lang="es-MX" sz="2000" b="1" dirty="0">
                <a:solidFill>
                  <a:srgbClr val="2E3048"/>
                </a:solidFill>
                <a:latin typeface="DM Sans Medium"/>
              </a:rPr>
              <a:t>Estratégicos</a:t>
            </a:r>
            <a:r>
              <a:rPr lang="es-MX" dirty="0"/>
              <a:t>  </a:t>
            </a:r>
          </a:p>
        </p:txBody>
      </p:sp>
      <p:sp>
        <p:nvSpPr>
          <p:cNvPr id="28" name="CuadroTexto 27">
            <a:extLst>
              <a:ext uri="{FF2B5EF4-FFF2-40B4-BE49-F238E27FC236}">
                <a16:creationId xmlns:a16="http://schemas.microsoft.com/office/drawing/2014/main" id="{375066B3-6C8F-4D5A-AA6A-E7BEEDE50DAD}"/>
              </a:ext>
            </a:extLst>
          </p:cNvPr>
          <p:cNvSpPr txBox="1"/>
          <p:nvPr/>
        </p:nvSpPr>
        <p:spPr>
          <a:xfrm>
            <a:off x="2520460" y="580754"/>
            <a:ext cx="8928297" cy="461665"/>
          </a:xfrm>
          <a:prstGeom prst="rect">
            <a:avLst/>
          </a:prstGeom>
          <a:noFill/>
        </p:spPr>
        <p:txBody>
          <a:bodyPr wrap="square" rtlCol="0">
            <a:spAutoFit/>
          </a:bodyPr>
          <a:lstStyle/>
          <a:p>
            <a:r>
              <a:rPr lang="es-MX" sz="2400" b="1" dirty="0">
                <a:solidFill>
                  <a:srgbClr val="2E3048"/>
                </a:solidFill>
                <a:latin typeface="DM Sans Medium"/>
                <a:sym typeface="DM Sans Medium"/>
              </a:rPr>
              <a:t>Aspectos en un Sistema de S&amp;E efectivo  </a:t>
            </a:r>
          </a:p>
        </p:txBody>
      </p:sp>
      <p:pic>
        <p:nvPicPr>
          <p:cNvPr id="30" name="Imagen 29" descr="Interfaz de usuario gráfica&#10;&#10;Descripción generada automáticamente">
            <a:extLst>
              <a:ext uri="{FF2B5EF4-FFF2-40B4-BE49-F238E27FC236}">
                <a16:creationId xmlns:a16="http://schemas.microsoft.com/office/drawing/2014/main" id="{98DE4D55-5C50-40FC-8D1E-6A90A3439F6C}"/>
              </a:ext>
            </a:extLst>
          </p:cNvPr>
          <p:cNvPicPr>
            <a:picLocks noChangeAspect="1"/>
          </p:cNvPicPr>
          <p:nvPr/>
        </p:nvPicPr>
        <p:blipFill>
          <a:blip r:embed="rId3"/>
          <a:stretch>
            <a:fillRect/>
          </a:stretch>
        </p:blipFill>
        <p:spPr>
          <a:xfrm>
            <a:off x="104493" y="1753880"/>
            <a:ext cx="4175655" cy="4175655"/>
          </a:xfrm>
          <a:prstGeom prst="rect">
            <a:avLst/>
          </a:prstGeom>
        </p:spPr>
      </p:pic>
      <p:sp>
        <p:nvSpPr>
          <p:cNvPr id="26" name="Abrir llave 25">
            <a:extLst>
              <a:ext uri="{FF2B5EF4-FFF2-40B4-BE49-F238E27FC236}">
                <a16:creationId xmlns:a16="http://schemas.microsoft.com/office/drawing/2014/main" id="{DCD8654A-AC6D-4E46-BF1A-F274C6351812}"/>
              </a:ext>
            </a:extLst>
          </p:cNvPr>
          <p:cNvSpPr/>
          <p:nvPr/>
        </p:nvSpPr>
        <p:spPr>
          <a:xfrm>
            <a:off x="4030397" y="1564212"/>
            <a:ext cx="719845" cy="4816558"/>
          </a:xfrm>
          <a:prstGeom prst="leftBrace">
            <a:avLst>
              <a:gd name="adj1" fmla="val 8333"/>
              <a:gd name="adj2" fmla="val 50584"/>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pic>
        <p:nvPicPr>
          <p:cNvPr id="64" name="Gráfico 63" descr="Notas adhesivas  con relleno sólido">
            <a:extLst>
              <a:ext uri="{FF2B5EF4-FFF2-40B4-BE49-F238E27FC236}">
                <a16:creationId xmlns:a16="http://schemas.microsoft.com/office/drawing/2014/main" id="{887125BB-369D-42CF-8CCA-DCE58AB33D5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00246" y="1972829"/>
            <a:ext cx="914400" cy="914400"/>
          </a:xfrm>
          <a:prstGeom prst="rect">
            <a:avLst/>
          </a:prstGeom>
        </p:spPr>
      </p:pic>
      <p:pic>
        <p:nvPicPr>
          <p:cNvPr id="70" name="Gráfico 69" descr="Conectado contorno">
            <a:extLst>
              <a:ext uri="{FF2B5EF4-FFF2-40B4-BE49-F238E27FC236}">
                <a16:creationId xmlns:a16="http://schemas.microsoft.com/office/drawing/2014/main" id="{1B06571E-A7E1-401B-9BAD-9D7F9074A8F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901419" y="3907244"/>
            <a:ext cx="914400" cy="914400"/>
          </a:xfrm>
          <a:prstGeom prst="rect">
            <a:avLst/>
          </a:prstGeom>
        </p:spPr>
      </p:pic>
      <p:pic>
        <p:nvPicPr>
          <p:cNvPr id="72" name="Gráfico 71" descr="Reloj de arena terminado contorno">
            <a:extLst>
              <a:ext uri="{FF2B5EF4-FFF2-40B4-BE49-F238E27FC236}">
                <a16:creationId xmlns:a16="http://schemas.microsoft.com/office/drawing/2014/main" id="{8DC8BF23-B032-4C7E-BEE1-968E9A7D0A3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482860" y="3972491"/>
            <a:ext cx="914400" cy="914400"/>
          </a:xfrm>
          <a:prstGeom prst="rect">
            <a:avLst/>
          </a:prstGeom>
        </p:spPr>
      </p:pic>
      <p:pic>
        <p:nvPicPr>
          <p:cNvPr id="76" name="Gráfico 75" descr="Desbloquear con relleno sólido">
            <a:extLst>
              <a:ext uri="{FF2B5EF4-FFF2-40B4-BE49-F238E27FC236}">
                <a16:creationId xmlns:a16="http://schemas.microsoft.com/office/drawing/2014/main" id="{CE737C30-1BAB-42BD-AA4D-BB379D243AB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017406" y="3947323"/>
            <a:ext cx="914400" cy="914400"/>
          </a:xfrm>
          <a:prstGeom prst="rect">
            <a:avLst/>
          </a:prstGeom>
        </p:spPr>
      </p:pic>
      <p:pic>
        <p:nvPicPr>
          <p:cNvPr id="78" name="Gráfico 77" descr="Acceso universal contorno">
            <a:extLst>
              <a:ext uri="{FF2B5EF4-FFF2-40B4-BE49-F238E27FC236}">
                <a16:creationId xmlns:a16="http://schemas.microsoft.com/office/drawing/2014/main" id="{593A4561-1AC9-497B-918A-493A777C28A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791113" y="3972491"/>
            <a:ext cx="914400" cy="914400"/>
          </a:xfrm>
          <a:prstGeom prst="rect">
            <a:avLst/>
          </a:prstGeom>
        </p:spPr>
      </p:pic>
      <p:sp>
        <p:nvSpPr>
          <p:cNvPr id="79" name="CuadroTexto 78">
            <a:extLst>
              <a:ext uri="{FF2B5EF4-FFF2-40B4-BE49-F238E27FC236}">
                <a16:creationId xmlns:a16="http://schemas.microsoft.com/office/drawing/2014/main" id="{B6EA77C3-CFEA-4955-9548-2FF98799C612}"/>
              </a:ext>
            </a:extLst>
          </p:cNvPr>
          <p:cNvSpPr txBox="1"/>
          <p:nvPr/>
        </p:nvSpPr>
        <p:spPr>
          <a:xfrm>
            <a:off x="104492" y="6035628"/>
            <a:ext cx="4175655" cy="600164"/>
          </a:xfrm>
          <a:prstGeom prst="rect">
            <a:avLst/>
          </a:prstGeom>
          <a:noFill/>
        </p:spPr>
        <p:txBody>
          <a:bodyPr wrap="square" rtlCol="0">
            <a:spAutoFit/>
          </a:bodyPr>
          <a:lstStyle/>
          <a:p>
            <a:r>
              <a:rPr lang="es-MX" sz="1100" dirty="0"/>
              <a:t>https://www.freepik.es/vector-gratis/ilustracion-concepto-programador_8672698.htm#page=1&amp;query=sistemas&amp;position=0</a:t>
            </a:r>
          </a:p>
        </p:txBody>
      </p:sp>
      <p:pic>
        <p:nvPicPr>
          <p:cNvPr id="49" name="Imagen 48">
            <a:extLst>
              <a:ext uri="{FF2B5EF4-FFF2-40B4-BE49-F238E27FC236}">
                <a16:creationId xmlns:a16="http://schemas.microsoft.com/office/drawing/2014/main" id="{4C52941B-01CB-4FEF-B425-F72368DAA3EA}"/>
              </a:ext>
            </a:extLst>
          </p:cNvPr>
          <p:cNvPicPr/>
          <p:nvPr/>
        </p:nvPicPr>
        <p:blipFill>
          <a:blip r:embed="rId14" cstate="print">
            <a:extLst>
              <a:ext uri="{28A0092B-C50C-407E-A947-70E740481C1C}">
                <a14:useLocalDpi xmlns:a14="http://schemas.microsoft.com/office/drawing/2010/main" val="0"/>
              </a:ext>
            </a:extLst>
          </a:blip>
          <a:stretch>
            <a:fillRect/>
          </a:stretch>
        </p:blipFill>
        <p:spPr>
          <a:xfrm>
            <a:off x="9002782" y="5893326"/>
            <a:ext cx="2842758" cy="646451"/>
          </a:xfrm>
          <a:prstGeom prst="rect">
            <a:avLst/>
          </a:prstGeom>
        </p:spPr>
      </p:pic>
      <p:pic>
        <p:nvPicPr>
          <p:cNvPr id="3" name="Gráfico 2" descr="Engranajes con relleno sólido">
            <a:extLst>
              <a:ext uri="{FF2B5EF4-FFF2-40B4-BE49-F238E27FC236}">
                <a16:creationId xmlns:a16="http://schemas.microsoft.com/office/drawing/2014/main" id="{C1261F5C-2877-4C25-B817-50D4B3E1C2AD}"/>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556664" y="1966753"/>
            <a:ext cx="853389" cy="853389"/>
          </a:xfrm>
          <a:prstGeom prst="rect">
            <a:avLst/>
          </a:prstGeom>
        </p:spPr>
      </p:pic>
    </p:spTree>
    <p:extLst>
      <p:ext uri="{BB962C8B-B14F-4D97-AF65-F5344CB8AC3E}">
        <p14:creationId xmlns:p14="http://schemas.microsoft.com/office/powerpoint/2010/main" val="2580866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2" name="Imagen 1" descr="Logotipo&#10;&#10;Descripción generada automáticamente">
            <a:extLst>
              <a:ext uri="{FF2B5EF4-FFF2-40B4-BE49-F238E27FC236}">
                <a16:creationId xmlns:a16="http://schemas.microsoft.com/office/drawing/2014/main" id="{6F6EA4E8-53E0-4242-9D90-96FDD28AF346}"/>
              </a:ext>
            </a:extLst>
          </p:cNvPr>
          <p:cNvPicPr>
            <a:picLocks noChangeAspect="1"/>
          </p:cNvPicPr>
          <p:nvPr/>
        </p:nvPicPr>
        <p:blipFill>
          <a:blip r:embed="rId3"/>
          <a:stretch>
            <a:fillRect/>
          </a:stretch>
        </p:blipFill>
        <p:spPr>
          <a:xfrm>
            <a:off x="337624" y="3622461"/>
            <a:ext cx="4586068" cy="715774"/>
          </a:xfrm>
          <a:prstGeom prst="rect">
            <a:avLst/>
          </a:prstGeom>
        </p:spPr>
      </p:pic>
    </p:spTree>
  </p:cSld>
  <p:clrMapOvr>
    <a:masterClrMapping/>
  </p:clrMapOvr>
</p:sld>
</file>

<file path=ppt/theme/theme1.xml><?xml version="1.0" encoding="utf-8"?>
<a:theme xmlns:a="http://schemas.openxmlformats.org/drawingml/2006/main" name="Tema do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1902</TotalTime>
  <Words>158</Words>
  <Application>Microsoft Office PowerPoint</Application>
  <PresentationFormat>Panorámica</PresentationFormat>
  <Paragraphs>16</Paragraphs>
  <Slides>5</Slides>
  <Notes>5</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5</vt:i4>
      </vt:variant>
    </vt:vector>
  </HeadingPairs>
  <TitlesOfParts>
    <vt:vector size="11" baseType="lpstr">
      <vt:lpstr>Arial</vt:lpstr>
      <vt:lpstr>Century Gothic</vt:lpstr>
      <vt:lpstr>DM Sans Medium</vt:lpstr>
      <vt:lpstr>Calibri</vt:lpstr>
      <vt:lpstr>DM Sans</vt:lpstr>
      <vt:lpstr>Tema do Office</vt:lpstr>
      <vt:lpstr>“Sistemas de M&amp;E locales en materia anticorrupción”</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your title here</dc:title>
  <dc:creator>Esther Anahi Barajas</dc:creator>
  <cp:lastModifiedBy>Esther Anahí Barajas Díaz</cp:lastModifiedBy>
  <cp:revision>1</cp:revision>
  <dcterms:modified xsi:type="dcterms:W3CDTF">2021-06-03T00:20:18Z</dcterms:modified>
</cp:coreProperties>
</file>